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Default Extension="jpeg" ContentType="image/jpeg"/>
  <Override PartName="/ppt/slideLayouts/slideLayout54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6" r:id="rId5"/>
  </p:sldMasterIdLst>
  <p:sldIdLst>
    <p:sldId id="270" r:id="rId6"/>
    <p:sldId id="257" r:id="rId7"/>
    <p:sldId id="258" r:id="rId8"/>
    <p:sldId id="259" r:id="rId9"/>
    <p:sldId id="263" r:id="rId10"/>
    <p:sldId id="264" r:id="rId11"/>
    <p:sldId id="265" r:id="rId12"/>
    <p:sldId id="266" r:id="rId13"/>
    <p:sldId id="260" r:id="rId14"/>
    <p:sldId id="261" r:id="rId15"/>
    <p:sldId id="262" r:id="rId16"/>
    <p:sldId id="271" r:id="rId17"/>
    <p:sldId id="269" r:id="rId18"/>
  </p:sldIdLst>
  <p:sldSz cx="9144000" cy="5715000" type="screen16x10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1EFF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 varScale="1">
        <p:scale>
          <a:sx n="107" d="100"/>
          <a:sy n="107" d="100"/>
        </p:scale>
        <p:origin x="-78" y="-480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763000" cy="4953000"/>
            <a:chOff x="0" y="0"/>
            <a:chExt cx="5520" cy="3744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10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1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8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12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  <p:grpSp>
          <p:nvGrpSpPr>
            <p:cNvPr id="7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8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5735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952500"/>
            <a:ext cx="6629400" cy="18415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302000"/>
            <a:ext cx="6858000" cy="13335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3" name="Rectangle 13"/>
          <p:cNvSpPr>
            <a:spLocks noGrp="1" noChangeArrowheads="1"/>
          </p:cNvSpPr>
          <p:nvPr>
            <p:ph type="dt" sz="half" idx="10"/>
          </p:nvPr>
        </p:nvSpPr>
        <p:spPr>
          <a:xfrm>
            <a:off x="912813" y="5210175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E43747-1694-4E20-9AA3-944B8BDD2F29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ftr" sz="quarter" idx="11"/>
          </p:nvPr>
        </p:nvSpPr>
        <p:spPr>
          <a:xfrm>
            <a:off x="3354388" y="5207000"/>
            <a:ext cx="28956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C0DDF7-822D-4F30-9731-2DBE1A4ECC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C73762-AA67-4CB4-B513-F7F9F608BB8A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272619-B31E-4A37-BB2B-A7E47AA84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31511"/>
            <a:ext cx="1943100" cy="487759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31511"/>
            <a:ext cx="5676900" cy="487759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E6734D-B741-49AF-9F09-B19475BA4D27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26FD12-29DA-43BC-A053-82B419E921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317500"/>
            <a:ext cx="6248400" cy="2032000"/>
          </a:xfrm>
        </p:spPr>
        <p:txBody>
          <a:bodyPr/>
          <a:lstStyle>
            <a:lvl1pPr>
              <a:lnSpc>
                <a:spcPct val="80000"/>
              </a:lnSpc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794000"/>
            <a:ext cx="6140450" cy="5080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228600" y="5207000"/>
            <a:ext cx="1905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2362200" y="5207000"/>
            <a:ext cx="43434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7010400" y="5207000"/>
            <a:ext cx="1905000" cy="381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D37A4701-89EC-4222-9DCE-08A299FC39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542731-BA2C-481F-8C73-6B29CD32BE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6328FA-F109-4E87-BF56-C451065FF5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33400" y="1841500"/>
            <a:ext cx="38862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0" y="1841500"/>
            <a:ext cx="3886200" cy="3175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730A2-04CF-431C-9300-CFA121F602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0ED579-30D1-4C67-B736-F1C3A59D24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97823A-416E-4110-849C-08A71A2DD4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D6DC96-C627-48D1-AB42-1AC6C0D95F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44D11-F305-4066-B2A8-4E835A6199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6FC1A0-5CC8-4CD0-98C2-194AB95A949D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C3B344-5C44-4C40-B37A-ABB912C796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742878-3CC1-4BB4-93C1-23C968731B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3F13F-BC90-405B-978F-A6E06F9464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77000" y="723636"/>
            <a:ext cx="1981200" cy="429286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723636"/>
            <a:ext cx="5791200" cy="429286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1E2206-FC3F-4433-806A-91ABDA1F14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0825" cy="5710238"/>
            <a:chOff x="0" y="0"/>
            <a:chExt cx="5758" cy="4316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0" y="1983"/>
              <a:ext cx="5758" cy="2099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0"/>
              <a:ext cx="3773" cy="2357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0" y="0"/>
              <a:ext cx="2933" cy="1845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17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18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19" name="Freeform 17"/>
              <p:cNvSpPr>
                <a:spLocks/>
              </p:cNvSpPr>
              <p:nvPr/>
            </p:nvSpPr>
            <p:spPr bwMode="hidden">
              <a:xfrm>
                <a:off x="912" y="2286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0" name="Freeform 18"/>
              <p:cNvSpPr>
                <a:spLocks noEditPoints="1"/>
              </p:cNvSpPr>
              <p:nvPr/>
            </p:nvSpPr>
            <p:spPr bwMode="hidden">
              <a:xfrm>
                <a:off x="192" y="2286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1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2" name="Freeform 20"/>
              <p:cNvSpPr>
                <a:spLocks/>
              </p:cNvSpPr>
              <p:nvPr/>
            </p:nvSpPr>
            <p:spPr bwMode="hidden">
              <a:xfrm>
                <a:off x="1284" y="2574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3" name="Freeform 21"/>
              <p:cNvSpPr>
                <a:spLocks/>
              </p:cNvSpPr>
              <p:nvPr/>
            </p:nvSpPr>
            <p:spPr bwMode="hidden">
              <a:xfrm>
                <a:off x="1140" y="2436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4" name="Freeform 22"/>
              <p:cNvSpPr>
                <a:spLocks/>
              </p:cNvSpPr>
              <p:nvPr/>
            </p:nvSpPr>
            <p:spPr bwMode="hidden">
              <a:xfrm>
                <a:off x="948" y="2316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5" name="Freeform 23"/>
              <p:cNvSpPr>
                <a:spLocks/>
              </p:cNvSpPr>
              <p:nvPr/>
            </p:nvSpPr>
            <p:spPr bwMode="hidden">
              <a:xfrm>
                <a:off x="1122" y="2580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6" name="Freeform 24"/>
              <p:cNvSpPr>
                <a:spLocks/>
              </p:cNvSpPr>
              <p:nvPr/>
            </p:nvSpPr>
            <p:spPr bwMode="hidden">
              <a:xfrm>
                <a:off x="942" y="2676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7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8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29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0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1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2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3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4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5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6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7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8" name="Freeform 36"/>
              <p:cNvSpPr>
                <a:spLocks/>
              </p:cNvSpPr>
              <p:nvPr/>
            </p:nvSpPr>
            <p:spPr bwMode="hidden">
              <a:xfrm>
                <a:off x="801" y="2683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39" name="Freeform 37"/>
              <p:cNvSpPr>
                <a:spLocks/>
              </p:cNvSpPr>
              <p:nvPr/>
            </p:nvSpPr>
            <p:spPr bwMode="hidden">
              <a:xfrm>
                <a:off x="536" y="2712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0" name="Freeform 38"/>
              <p:cNvSpPr>
                <a:spLocks/>
              </p:cNvSpPr>
              <p:nvPr/>
            </p:nvSpPr>
            <p:spPr bwMode="hidden">
              <a:xfrm>
                <a:off x="1037" y="2611"/>
                <a:ext cx="64" cy="7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1" name="Freeform 39"/>
              <p:cNvSpPr>
                <a:spLocks/>
              </p:cNvSpPr>
              <p:nvPr userDrawn="1"/>
            </p:nvSpPr>
            <p:spPr bwMode="hidden">
              <a:xfrm>
                <a:off x="867" y="2473"/>
                <a:ext cx="137" cy="2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42" name="Freeform 40"/>
              <p:cNvSpPr>
                <a:spLocks/>
              </p:cNvSpPr>
              <p:nvPr userDrawn="1"/>
            </p:nvSpPr>
            <p:spPr bwMode="hidden">
              <a:xfrm>
                <a:off x="817" y="2509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6967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685800" y="1206503"/>
            <a:ext cx="7772400" cy="1225021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967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2669646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3" name="Rectangle 43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5203825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4" name="Rectangle 44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203825"/>
            <a:ext cx="2895600" cy="396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5" name="Rectangle 4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5203825"/>
            <a:ext cx="2133600" cy="3968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ED3652-B3F6-4F07-8EE7-1B68156A1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7F3134-DB30-463C-B61F-12BDCBC30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C3C0A4-D52B-4A53-A836-705023DA69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333501"/>
            <a:ext cx="4038600" cy="3775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33501"/>
            <a:ext cx="4038600" cy="3775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C1086-8C28-4356-B697-9AA84BE45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2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2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7BAC84-0C82-48FA-9E5B-D663968783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3BDC66-1574-47C5-8BD7-3B36784CD9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BF09F9-1393-409E-8F56-578AD8E127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A48CB1-4BDE-4575-83D5-4886B8D721F7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721108-E4DE-47DC-9E13-77D30ED684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7" y="227543"/>
            <a:ext cx="3008313" cy="96837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7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CFF89D-25E1-4289-B007-BC6E6FFBE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76B2C4-9ED4-4CD2-BE53-7108F5F682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7366FD-8F23-4BDF-9D35-3D68E07EE1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32294"/>
            <a:ext cx="2057400" cy="497681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32294"/>
            <a:ext cx="6019800" cy="497681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8B2424-9FBB-4EE3-80CF-D7BFD4AD05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651000"/>
            <a:ext cx="77724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136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9D5C13-541B-4A8D-B387-7E4F6623CD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F57ACD-9105-4280-84D2-DD161C9F60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88BB43-AEBD-4A25-8C0F-5FCA8D23A0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9" y="1397000"/>
            <a:ext cx="4194175" cy="36856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9" y="1397000"/>
            <a:ext cx="4194175" cy="368564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A33325-E050-4877-9575-8EC112D5A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82E54-6AFB-4A2E-AC1E-2034CA94F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FBB315-FC52-4AE5-ACBE-233F633633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333501"/>
            <a:ext cx="3810000" cy="3775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333501"/>
            <a:ext cx="3810000" cy="37756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6F7B7-A6E9-4095-808E-AF58EF8592C6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D9E67A1-AA84-46E5-BAC5-07B28C1238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630688-BD19-4030-954C-A1F257CAC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9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9" y="1195920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FD5DEA-52CB-458D-AB9E-EFD933E838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BA1800-6D56-4DE7-90E2-BD38AAA8EB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EBC372-29DB-4730-8FED-9CAD45EFDA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91" y="190500"/>
            <a:ext cx="2135187" cy="489214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34" y="190500"/>
            <a:ext cx="6253163" cy="489214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CA58E0-90A4-4A75-910A-BF3BA8573C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651000"/>
            <a:ext cx="7772400" cy="1333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8294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2D22F9-933F-481F-AFC3-CC60D7C42848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C43AA2-9EC0-4426-B5F6-CC5F50287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3A3EC9-1B6C-4468-AE8B-0CE882A8A5BD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3AB4FA-D90F-4CA8-BDEF-1A2BBB5E3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367188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422525"/>
            <a:ext cx="7772400" cy="12493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1E2DB7-EDC1-4479-9BC0-43FDC742C579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C74A86-1A5F-41A2-A019-C8E06C88C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397000"/>
            <a:ext cx="4194175" cy="3686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397000"/>
            <a:ext cx="4194175" cy="3686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24E4AE-0B40-4A11-B064-9DEAB46A18F2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9E897D-D4CF-48BC-8EEF-E1952169B9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525"/>
            <a:ext cx="4040188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925"/>
            <a:ext cx="4040188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79525"/>
            <a:ext cx="4041775" cy="5334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812925"/>
            <a:ext cx="4041775" cy="32924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2CEED-F902-4BE3-B25B-E65E0CD5AAB6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A17AD-7E0D-4087-8D15-D7CAF0D1DB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E81079-86EE-4ED2-8D32-AE14EB622F69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A2E14A-F2DD-4F9B-8F96-3FF2492FE4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AC432A-4494-4F17-96C9-F9D5E567861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129E8-C823-4A04-861A-615070D281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60BD7-C365-407D-A22E-E56D8B6367D9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DA5744-195D-4BC6-B95E-1DF7028B57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701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013"/>
            <a:ext cx="5111750" cy="48783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195388"/>
            <a:ext cx="3008313" cy="39100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4CEF9-0A91-4436-AEA9-3FDD8A009928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A7D1B4-D996-42E1-85CE-14BC14EBC2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30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1175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3575"/>
            <a:ext cx="5486400" cy="669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FE1380-C541-4525-86BF-EB8BA91E9387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AA0024-AF20-4DD4-9287-F2C98D0571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485C26-D8A6-4B62-8127-E0DE6A7B8C89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2708A6-A87A-4CA8-86EF-11DB2D67CA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190500"/>
            <a:ext cx="2135187" cy="489267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190500"/>
            <a:ext cx="6253163" cy="489267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93AAB7-79ED-423C-957E-DD5C8C8AFC67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108304-F778-48BA-A9B1-150041A87C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DA4F6A-04BF-4CAA-8866-4479C224D98A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FD1D07-A821-4092-AA6B-A2597787EF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06F740-7586-46C7-B345-61CE9075FEBA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E11EA3-BDB7-4309-87B6-4190935EFB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56F46B-2AE6-479D-BAB5-78EDF4FD3A92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0F77E6-6C0C-4AB6-87E2-3A602193E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E8EF41-7F11-49BA-8A51-C3E8CB4017ED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E6E44D-84F6-4AAB-974B-9C67A98E45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8686800" cy="4064000"/>
            <a:chOff x="0" y="0"/>
            <a:chExt cx="5472" cy="3072"/>
          </a:xfrm>
        </p:grpSpPr>
        <p:sp>
          <p:nvSpPr>
            <p:cNvPr id="5632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400">
                <a:latin typeface="Times New Roman" pitchFamily="18" charset="0"/>
                <a:cs typeface="+mn-cs"/>
              </a:endParaRPr>
            </a:p>
          </p:txBody>
        </p:sp>
        <p:grpSp>
          <p:nvGrpSpPr>
            <p:cNvPr id="103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5632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sz="2400">
                  <a:latin typeface="Times New Roman" pitchFamily="18" charset="0"/>
                  <a:cs typeface="+mn-cs"/>
                </a:endParaRPr>
              </a:p>
            </p:txBody>
          </p:sp>
          <p:sp>
            <p:nvSpPr>
              <p:cNvPr id="5632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102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31775"/>
            <a:ext cx="7772400" cy="95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333500"/>
            <a:ext cx="77724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632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5210175"/>
            <a:ext cx="1981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FE645D4D-5845-47E9-AC74-D0383D78067E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633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5207000"/>
            <a:ext cx="29718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633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5207000"/>
            <a:ext cx="19050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fld id="{C44C14D2-6F93-4045-972E-4BB39D8E7F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6332" name="Line 12"/>
          <p:cNvSpPr>
            <a:spLocks noChangeShapeType="1"/>
          </p:cNvSpPr>
          <p:nvPr/>
        </p:nvSpPr>
        <p:spPr bwMode="auto">
          <a:xfrm>
            <a:off x="0" y="40640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latin typeface="+mn-lt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19" r:id="rId2"/>
    <p:sldLayoutId id="2147483718" r:id="rId3"/>
    <p:sldLayoutId id="2147483717" r:id="rId4"/>
    <p:sldLayoutId id="2147483716" r:id="rId5"/>
    <p:sldLayoutId id="2147483715" r:id="rId6"/>
    <p:sldLayoutId id="2147483714" r:id="rId7"/>
    <p:sldLayoutId id="2147483713" r:id="rId8"/>
    <p:sldLayoutId id="2147483712" r:id="rId9"/>
    <p:sldLayoutId id="2147483711" r:id="rId10"/>
    <p:sldLayoutId id="2147483710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723900"/>
            <a:ext cx="7924800" cy="109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841500"/>
            <a:ext cx="7924800" cy="317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04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667000" y="5207000"/>
            <a:ext cx="129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14800" y="520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4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162800" y="5207000"/>
            <a:ext cx="1295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269341-FB57-4F00-BF85-6E82E39D0F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29" r:id="rId2"/>
    <p:sldLayoutId id="2147483728" r:id="rId3"/>
    <p:sldLayoutId id="2147483727" r:id="rId4"/>
    <p:sldLayoutId id="2147483726" r:id="rId5"/>
    <p:sldLayoutId id="2147483725" r:id="rId6"/>
    <p:sldLayoutId id="2147483724" r:id="rId7"/>
    <p:sldLayoutId id="2147483723" r:id="rId8"/>
    <p:sldLayoutId id="2147483722" r:id="rId9"/>
    <p:sldLayoutId id="2147483721" r:id="rId10"/>
    <p:sldLayoutId id="214748372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0825" cy="5710238"/>
            <a:chOff x="0" y="0"/>
            <a:chExt cx="5758" cy="4316"/>
          </a:xfrm>
        </p:grpSpPr>
        <p:sp>
          <p:nvSpPr>
            <p:cNvPr id="68611" name="Freeform 3"/>
            <p:cNvSpPr>
              <a:spLocks/>
            </p:cNvSpPr>
            <p:nvPr/>
          </p:nvSpPr>
          <p:spPr bwMode="hidden">
            <a:xfrm>
              <a:off x="1812" y="2811"/>
              <a:ext cx="3946" cy="1505"/>
            </a:xfrm>
            <a:custGeom>
              <a:avLst/>
              <a:gdLst/>
              <a:ahLst/>
              <a:cxnLst>
                <a:cxn ang="0">
                  <a:pos x="149" y="1505"/>
                </a:cxn>
                <a:cxn ang="0">
                  <a:pos x="687" y="1331"/>
                </a:cxn>
                <a:cxn ang="0">
                  <a:pos x="1213" y="1157"/>
                </a:cxn>
                <a:cxn ang="0">
                  <a:pos x="1728" y="977"/>
                </a:cxn>
                <a:cxn ang="0">
                  <a:pos x="2218" y="792"/>
                </a:cxn>
                <a:cxn ang="0">
                  <a:pos x="2457" y="696"/>
                </a:cxn>
                <a:cxn ang="0">
                  <a:pos x="2690" y="606"/>
                </a:cxn>
                <a:cxn ang="0">
                  <a:pos x="2918" y="510"/>
                </a:cxn>
                <a:cxn ang="0">
                  <a:pos x="3139" y="420"/>
                </a:cxn>
                <a:cxn ang="0">
                  <a:pos x="3348" y="324"/>
                </a:cxn>
                <a:cxn ang="0">
                  <a:pos x="3551" y="234"/>
                </a:cxn>
                <a:cxn ang="0">
                  <a:pos x="3749" y="138"/>
                </a:cxn>
                <a:cxn ang="0">
                  <a:pos x="3934" y="48"/>
                </a:cxn>
                <a:cxn ang="0">
                  <a:pos x="3934" y="0"/>
                </a:cxn>
                <a:cxn ang="0">
                  <a:pos x="3743" y="96"/>
                </a:cxn>
                <a:cxn ang="0">
                  <a:pos x="3539" y="192"/>
                </a:cxn>
                <a:cxn ang="0">
                  <a:pos x="3330" y="288"/>
                </a:cxn>
                <a:cxn ang="0">
                  <a:pos x="3115" y="384"/>
                </a:cxn>
                <a:cxn ang="0">
                  <a:pos x="2888" y="480"/>
                </a:cxn>
                <a:cxn ang="0">
                  <a:pos x="2654" y="576"/>
                </a:cxn>
                <a:cxn ang="0">
                  <a:pos x="2409" y="672"/>
                </a:cxn>
                <a:cxn ang="0">
                  <a:pos x="2164" y="768"/>
                </a:cxn>
                <a:cxn ang="0">
                  <a:pos x="1907" y="864"/>
                </a:cxn>
                <a:cxn ang="0">
                  <a:pos x="1650" y="960"/>
                </a:cxn>
                <a:cxn ang="0">
                  <a:pos x="1112" y="1145"/>
                </a:cxn>
                <a:cxn ang="0">
                  <a:pos x="562" y="1331"/>
                </a:cxn>
                <a:cxn ang="0">
                  <a:pos x="0" y="1505"/>
                </a:cxn>
                <a:cxn ang="0">
                  <a:pos x="149" y="1505"/>
                </a:cxn>
                <a:cxn ang="0">
                  <a:pos x="149" y="1505"/>
                </a:cxn>
              </a:cxnLst>
              <a:rect l="0" t="0" r="r" b="b"/>
              <a:pathLst>
                <a:path w="3934" h="1505">
                  <a:moveTo>
                    <a:pt x="149" y="1505"/>
                  </a:moveTo>
                  <a:lnTo>
                    <a:pt x="687" y="1331"/>
                  </a:lnTo>
                  <a:lnTo>
                    <a:pt x="1213" y="1157"/>
                  </a:lnTo>
                  <a:lnTo>
                    <a:pt x="1728" y="977"/>
                  </a:lnTo>
                  <a:lnTo>
                    <a:pt x="2218" y="792"/>
                  </a:lnTo>
                  <a:lnTo>
                    <a:pt x="2457" y="696"/>
                  </a:lnTo>
                  <a:lnTo>
                    <a:pt x="2690" y="606"/>
                  </a:lnTo>
                  <a:lnTo>
                    <a:pt x="2918" y="510"/>
                  </a:lnTo>
                  <a:lnTo>
                    <a:pt x="3139" y="420"/>
                  </a:lnTo>
                  <a:lnTo>
                    <a:pt x="3348" y="324"/>
                  </a:lnTo>
                  <a:lnTo>
                    <a:pt x="3551" y="234"/>
                  </a:lnTo>
                  <a:lnTo>
                    <a:pt x="3749" y="138"/>
                  </a:lnTo>
                  <a:lnTo>
                    <a:pt x="3934" y="48"/>
                  </a:lnTo>
                  <a:lnTo>
                    <a:pt x="3934" y="0"/>
                  </a:lnTo>
                  <a:lnTo>
                    <a:pt x="3743" y="96"/>
                  </a:lnTo>
                  <a:lnTo>
                    <a:pt x="3539" y="192"/>
                  </a:lnTo>
                  <a:lnTo>
                    <a:pt x="3330" y="288"/>
                  </a:lnTo>
                  <a:lnTo>
                    <a:pt x="3115" y="384"/>
                  </a:lnTo>
                  <a:lnTo>
                    <a:pt x="2888" y="480"/>
                  </a:lnTo>
                  <a:lnTo>
                    <a:pt x="2654" y="576"/>
                  </a:lnTo>
                  <a:lnTo>
                    <a:pt x="2409" y="672"/>
                  </a:lnTo>
                  <a:lnTo>
                    <a:pt x="2164" y="768"/>
                  </a:lnTo>
                  <a:lnTo>
                    <a:pt x="1907" y="864"/>
                  </a:lnTo>
                  <a:lnTo>
                    <a:pt x="1650" y="960"/>
                  </a:lnTo>
                  <a:lnTo>
                    <a:pt x="1112" y="1145"/>
                  </a:lnTo>
                  <a:lnTo>
                    <a:pt x="562" y="1331"/>
                  </a:lnTo>
                  <a:lnTo>
                    <a:pt x="0" y="1505"/>
                  </a:lnTo>
                  <a:lnTo>
                    <a:pt x="149" y="1505"/>
                  </a:lnTo>
                  <a:lnTo>
                    <a:pt x="149" y="150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2" name="Freeform 4"/>
            <p:cNvSpPr>
              <a:spLocks/>
            </p:cNvSpPr>
            <p:nvPr/>
          </p:nvSpPr>
          <p:spPr bwMode="hidden">
            <a:xfrm>
              <a:off x="4025" y="3627"/>
              <a:ext cx="1733" cy="689"/>
            </a:xfrm>
            <a:custGeom>
              <a:avLst/>
              <a:gdLst/>
              <a:ahLst/>
              <a:cxnLst>
                <a:cxn ang="0">
                  <a:pos x="132" y="689"/>
                </a:cxn>
                <a:cxn ang="0">
                  <a:pos x="550" y="527"/>
                </a:cxn>
                <a:cxn ang="0">
                  <a:pos x="963" y="365"/>
                </a:cxn>
                <a:cxn ang="0">
                  <a:pos x="1160" y="287"/>
                </a:cxn>
                <a:cxn ang="0">
                  <a:pos x="1357" y="203"/>
                </a:cxn>
                <a:cxn ang="0">
                  <a:pos x="1549" y="126"/>
                </a:cxn>
                <a:cxn ang="0">
                  <a:pos x="1728" y="48"/>
                </a:cxn>
                <a:cxn ang="0">
                  <a:pos x="1728" y="0"/>
                </a:cxn>
                <a:cxn ang="0">
                  <a:pos x="1531" y="84"/>
                </a:cxn>
                <a:cxn ang="0">
                  <a:pos x="1327" y="167"/>
                </a:cxn>
                <a:cxn ang="0">
                  <a:pos x="1118" y="257"/>
                </a:cxn>
                <a:cxn ang="0">
                  <a:pos x="903" y="341"/>
                </a:cxn>
                <a:cxn ang="0">
                  <a:pos x="454" y="515"/>
                </a:cxn>
                <a:cxn ang="0">
                  <a:pos x="0" y="689"/>
                </a:cxn>
                <a:cxn ang="0">
                  <a:pos x="132" y="689"/>
                </a:cxn>
                <a:cxn ang="0">
                  <a:pos x="132" y="689"/>
                </a:cxn>
              </a:cxnLst>
              <a:rect l="0" t="0" r="r" b="b"/>
              <a:pathLst>
                <a:path w="1728" h="689">
                  <a:moveTo>
                    <a:pt x="132" y="689"/>
                  </a:moveTo>
                  <a:lnTo>
                    <a:pt x="550" y="527"/>
                  </a:lnTo>
                  <a:lnTo>
                    <a:pt x="963" y="365"/>
                  </a:lnTo>
                  <a:lnTo>
                    <a:pt x="1160" y="287"/>
                  </a:lnTo>
                  <a:lnTo>
                    <a:pt x="1357" y="203"/>
                  </a:lnTo>
                  <a:lnTo>
                    <a:pt x="1549" y="126"/>
                  </a:lnTo>
                  <a:lnTo>
                    <a:pt x="1728" y="48"/>
                  </a:lnTo>
                  <a:lnTo>
                    <a:pt x="1728" y="0"/>
                  </a:lnTo>
                  <a:lnTo>
                    <a:pt x="1531" y="84"/>
                  </a:lnTo>
                  <a:lnTo>
                    <a:pt x="1327" y="167"/>
                  </a:lnTo>
                  <a:lnTo>
                    <a:pt x="1118" y="257"/>
                  </a:lnTo>
                  <a:lnTo>
                    <a:pt x="903" y="341"/>
                  </a:lnTo>
                  <a:lnTo>
                    <a:pt x="454" y="515"/>
                  </a:lnTo>
                  <a:lnTo>
                    <a:pt x="0" y="689"/>
                  </a:lnTo>
                  <a:lnTo>
                    <a:pt x="132" y="689"/>
                  </a:lnTo>
                  <a:lnTo>
                    <a:pt x="132" y="68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3" name="Freeform 5"/>
            <p:cNvSpPr>
              <a:spLocks/>
            </p:cNvSpPr>
            <p:nvPr/>
          </p:nvSpPr>
          <p:spPr bwMode="hidden">
            <a:xfrm>
              <a:off x="0" y="0"/>
              <a:ext cx="5578" cy="3447"/>
            </a:xfrm>
            <a:custGeom>
              <a:avLst/>
              <a:gdLst/>
              <a:ahLst/>
              <a:cxnLst>
                <a:cxn ang="0">
                  <a:pos x="5561" y="929"/>
                </a:cxn>
                <a:cxn ang="0">
                  <a:pos x="5537" y="773"/>
                </a:cxn>
                <a:cxn ang="0">
                  <a:pos x="5453" y="629"/>
                </a:cxn>
                <a:cxn ang="0">
                  <a:pos x="5327" y="492"/>
                </a:cxn>
                <a:cxn ang="0">
                  <a:pos x="5148" y="366"/>
                </a:cxn>
                <a:cxn ang="0">
                  <a:pos x="4921" y="252"/>
                </a:cxn>
                <a:cxn ang="0">
                  <a:pos x="4652" y="144"/>
                </a:cxn>
                <a:cxn ang="0">
                  <a:pos x="4341" y="48"/>
                </a:cxn>
                <a:cxn ang="0">
                  <a:pos x="4000" y="0"/>
                </a:cxn>
                <a:cxn ang="0">
                  <a:pos x="4359" y="90"/>
                </a:cxn>
                <a:cxn ang="0">
                  <a:pos x="4670" y="192"/>
                </a:cxn>
                <a:cxn ang="0">
                  <a:pos x="4933" y="306"/>
                </a:cxn>
                <a:cxn ang="0">
                  <a:pos x="5148" y="426"/>
                </a:cxn>
                <a:cxn ang="0">
                  <a:pos x="5315" y="557"/>
                </a:cxn>
                <a:cxn ang="0">
                  <a:pos x="5429" y="701"/>
                </a:cxn>
                <a:cxn ang="0">
                  <a:pos x="5489" y="851"/>
                </a:cxn>
                <a:cxn ang="0">
                  <a:pos x="5489" y="1013"/>
                </a:cxn>
                <a:cxn ang="0">
                  <a:pos x="5441" y="1163"/>
                </a:cxn>
                <a:cxn ang="0">
                  <a:pos x="5345" y="1319"/>
                </a:cxn>
                <a:cxn ang="0">
                  <a:pos x="5202" y="1475"/>
                </a:cxn>
                <a:cxn ang="0">
                  <a:pos x="5017" y="1630"/>
                </a:cxn>
                <a:cxn ang="0">
                  <a:pos x="4789" y="1786"/>
                </a:cxn>
                <a:cxn ang="0">
                  <a:pos x="4526" y="1948"/>
                </a:cxn>
                <a:cxn ang="0">
                  <a:pos x="4215" y="2104"/>
                </a:cxn>
                <a:cxn ang="0">
                  <a:pos x="3875" y="2260"/>
                </a:cxn>
                <a:cxn ang="0">
                  <a:pos x="3498" y="2416"/>
                </a:cxn>
                <a:cxn ang="0">
                  <a:pos x="3085" y="2566"/>
                </a:cxn>
                <a:cxn ang="0">
                  <a:pos x="2643" y="2715"/>
                </a:cxn>
                <a:cxn ang="0">
                  <a:pos x="2164" y="2865"/>
                </a:cxn>
                <a:cxn ang="0">
                  <a:pos x="1662" y="3009"/>
                </a:cxn>
                <a:cxn ang="0">
                  <a:pos x="1136" y="3147"/>
                </a:cxn>
                <a:cxn ang="0">
                  <a:pos x="580" y="3279"/>
                </a:cxn>
                <a:cxn ang="0">
                  <a:pos x="0" y="3447"/>
                </a:cxn>
                <a:cxn ang="0">
                  <a:pos x="867" y="3249"/>
                </a:cxn>
                <a:cxn ang="0">
                  <a:pos x="1417" y="3105"/>
                </a:cxn>
                <a:cxn ang="0">
                  <a:pos x="1937" y="2961"/>
                </a:cxn>
                <a:cxn ang="0">
                  <a:pos x="2434" y="2817"/>
                </a:cxn>
                <a:cxn ang="0">
                  <a:pos x="2900" y="2668"/>
                </a:cxn>
                <a:cxn ang="0">
                  <a:pos x="3330" y="2512"/>
                </a:cxn>
                <a:cxn ang="0">
                  <a:pos x="3731" y="2356"/>
                </a:cxn>
                <a:cxn ang="0">
                  <a:pos x="4096" y="2200"/>
                </a:cxn>
                <a:cxn ang="0">
                  <a:pos x="4425" y="2038"/>
                </a:cxn>
                <a:cxn ang="0">
                  <a:pos x="4718" y="1876"/>
                </a:cxn>
                <a:cxn ang="0">
                  <a:pos x="4969" y="1720"/>
                </a:cxn>
                <a:cxn ang="0">
                  <a:pos x="5178" y="1559"/>
                </a:cxn>
                <a:cxn ang="0">
                  <a:pos x="5339" y="1397"/>
                </a:cxn>
                <a:cxn ang="0">
                  <a:pos x="5459" y="1241"/>
                </a:cxn>
                <a:cxn ang="0">
                  <a:pos x="5537" y="1085"/>
                </a:cxn>
                <a:cxn ang="0">
                  <a:pos x="5555" y="1007"/>
                </a:cxn>
              </a:cxnLst>
              <a:rect l="0" t="0" r="r" b="b"/>
              <a:pathLst>
                <a:path w="5561" h="3447">
                  <a:moveTo>
                    <a:pt x="5555" y="1007"/>
                  </a:moveTo>
                  <a:lnTo>
                    <a:pt x="5561" y="929"/>
                  </a:lnTo>
                  <a:lnTo>
                    <a:pt x="5555" y="851"/>
                  </a:lnTo>
                  <a:lnTo>
                    <a:pt x="5537" y="773"/>
                  </a:lnTo>
                  <a:lnTo>
                    <a:pt x="5501" y="701"/>
                  </a:lnTo>
                  <a:lnTo>
                    <a:pt x="5453" y="629"/>
                  </a:lnTo>
                  <a:lnTo>
                    <a:pt x="5399" y="563"/>
                  </a:lnTo>
                  <a:lnTo>
                    <a:pt x="5327" y="492"/>
                  </a:lnTo>
                  <a:lnTo>
                    <a:pt x="5244" y="432"/>
                  </a:lnTo>
                  <a:lnTo>
                    <a:pt x="5148" y="366"/>
                  </a:lnTo>
                  <a:lnTo>
                    <a:pt x="5040" y="306"/>
                  </a:lnTo>
                  <a:lnTo>
                    <a:pt x="4921" y="252"/>
                  </a:lnTo>
                  <a:lnTo>
                    <a:pt x="4795" y="198"/>
                  </a:lnTo>
                  <a:lnTo>
                    <a:pt x="4652" y="144"/>
                  </a:lnTo>
                  <a:lnTo>
                    <a:pt x="4502" y="90"/>
                  </a:lnTo>
                  <a:lnTo>
                    <a:pt x="4341" y="48"/>
                  </a:lnTo>
                  <a:lnTo>
                    <a:pt x="4167" y="0"/>
                  </a:lnTo>
                  <a:lnTo>
                    <a:pt x="4000" y="0"/>
                  </a:lnTo>
                  <a:lnTo>
                    <a:pt x="4185" y="42"/>
                  </a:lnTo>
                  <a:lnTo>
                    <a:pt x="4359" y="90"/>
                  </a:lnTo>
                  <a:lnTo>
                    <a:pt x="4520" y="138"/>
                  </a:lnTo>
                  <a:lnTo>
                    <a:pt x="4670" y="192"/>
                  </a:lnTo>
                  <a:lnTo>
                    <a:pt x="4807" y="246"/>
                  </a:lnTo>
                  <a:lnTo>
                    <a:pt x="4933" y="306"/>
                  </a:lnTo>
                  <a:lnTo>
                    <a:pt x="5046" y="366"/>
                  </a:lnTo>
                  <a:lnTo>
                    <a:pt x="5148" y="426"/>
                  </a:lnTo>
                  <a:lnTo>
                    <a:pt x="5238" y="492"/>
                  </a:lnTo>
                  <a:lnTo>
                    <a:pt x="5315" y="557"/>
                  </a:lnTo>
                  <a:lnTo>
                    <a:pt x="5381" y="629"/>
                  </a:lnTo>
                  <a:lnTo>
                    <a:pt x="5429" y="701"/>
                  </a:lnTo>
                  <a:lnTo>
                    <a:pt x="5465" y="779"/>
                  </a:lnTo>
                  <a:lnTo>
                    <a:pt x="5489" y="851"/>
                  </a:lnTo>
                  <a:lnTo>
                    <a:pt x="5495" y="935"/>
                  </a:lnTo>
                  <a:lnTo>
                    <a:pt x="5489" y="1013"/>
                  </a:lnTo>
                  <a:lnTo>
                    <a:pt x="5471" y="1091"/>
                  </a:lnTo>
                  <a:lnTo>
                    <a:pt x="5441" y="1163"/>
                  </a:lnTo>
                  <a:lnTo>
                    <a:pt x="5399" y="1241"/>
                  </a:lnTo>
                  <a:lnTo>
                    <a:pt x="5345" y="1319"/>
                  </a:lnTo>
                  <a:lnTo>
                    <a:pt x="5280" y="1397"/>
                  </a:lnTo>
                  <a:lnTo>
                    <a:pt x="5202" y="1475"/>
                  </a:lnTo>
                  <a:lnTo>
                    <a:pt x="5118" y="1553"/>
                  </a:lnTo>
                  <a:lnTo>
                    <a:pt x="5017" y="1630"/>
                  </a:lnTo>
                  <a:lnTo>
                    <a:pt x="4909" y="1708"/>
                  </a:lnTo>
                  <a:lnTo>
                    <a:pt x="4789" y="1786"/>
                  </a:lnTo>
                  <a:lnTo>
                    <a:pt x="4664" y="1870"/>
                  </a:lnTo>
                  <a:lnTo>
                    <a:pt x="4526" y="1948"/>
                  </a:lnTo>
                  <a:lnTo>
                    <a:pt x="4377" y="2026"/>
                  </a:lnTo>
                  <a:lnTo>
                    <a:pt x="4215" y="2104"/>
                  </a:lnTo>
                  <a:lnTo>
                    <a:pt x="4048" y="2182"/>
                  </a:lnTo>
                  <a:lnTo>
                    <a:pt x="3875" y="2260"/>
                  </a:lnTo>
                  <a:lnTo>
                    <a:pt x="3689" y="2338"/>
                  </a:lnTo>
                  <a:lnTo>
                    <a:pt x="3498" y="2416"/>
                  </a:lnTo>
                  <a:lnTo>
                    <a:pt x="3295" y="2488"/>
                  </a:lnTo>
                  <a:lnTo>
                    <a:pt x="3085" y="2566"/>
                  </a:lnTo>
                  <a:lnTo>
                    <a:pt x="2864" y="2644"/>
                  </a:lnTo>
                  <a:lnTo>
                    <a:pt x="2643" y="2715"/>
                  </a:lnTo>
                  <a:lnTo>
                    <a:pt x="2410" y="2793"/>
                  </a:lnTo>
                  <a:lnTo>
                    <a:pt x="2164" y="2865"/>
                  </a:lnTo>
                  <a:lnTo>
                    <a:pt x="1919" y="2937"/>
                  </a:lnTo>
                  <a:lnTo>
                    <a:pt x="1662" y="3009"/>
                  </a:lnTo>
                  <a:lnTo>
                    <a:pt x="1399" y="3075"/>
                  </a:lnTo>
                  <a:lnTo>
                    <a:pt x="1136" y="3147"/>
                  </a:lnTo>
                  <a:lnTo>
                    <a:pt x="861" y="3213"/>
                  </a:lnTo>
                  <a:lnTo>
                    <a:pt x="580" y="3279"/>
                  </a:lnTo>
                  <a:lnTo>
                    <a:pt x="0" y="3411"/>
                  </a:lnTo>
                  <a:lnTo>
                    <a:pt x="0" y="3447"/>
                  </a:lnTo>
                  <a:lnTo>
                    <a:pt x="586" y="3315"/>
                  </a:lnTo>
                  <a:lnTo>
                    <a:pt x="867" y="3249"/>
                  </a:lnTo>
                  <a:lnTo>
                    <a:pt x="1148" y="3177"/>
                  </a:lnTo>
                  <a:lnTo>
                    <a:pt x="1417" y="3105"/>
                  </a:lnTo>
                  <a:lnTo>
                    <a:pt x="1680" y="3039"/>
                  </a:lnTo>
                  <a:lnTo>
                    <a:pt x="1937" y="2961"/>
                  </a:lnTo>
                  <a:lnTo>
                    <a:pt x="2188" y="2889"/>
                  </a:lnTo>
                  <a:lnTo>
                    <a:pt x="2434" y="2817"/>
                  </a:lnTo>
                  <a:lnTo>
                    <a:pt x="2673" y="2739"/>
                  </a:lnTo>
                  <a:lnTo>
                    <a:pt x="2900" y="2668"/>
                  </a:lnTo>
                  <a:lnTo>
                    <a:pt x="3121" y="2590"/>
                  </a:lnTo>
                  <a:lnTo>
                    <a:pt x="3330" y="2512"/>
                  </a:lnTo>
                  <a:lnTo>
                    <a:pt x="3534" y="2434"/>
                  </a:lnTo>
                  <a:lnTo>
                    <a:pt x="3731" y="2356"/>
                  </a:lnTo>
                  <a:lnTo>
                    <a:pt x="3916" y="2278"/>
                  </a:lnTo>
                  <a:lnTo>
                    <a:pt x="4096" y="2200"/>
                  </a:lnTo>
                  <a:lnTo>
                    <a:pt x="4263" y="2116"/>
                  </a:lnTo>
                  <a:lnTo>
                    <a:pt x="4425" y="2038"/>
                  </a:lnTo>
                  <a:lnTo>
                    <a:pt x="4574" y="1960"/>
                  </a:lnTo>
                  <a:lnTo>
                    <a:pt x="4718" y="1876"/>
                  </a:lnTo>
                  <a:lnTo>
                    <a:pt x="4849" y="1798"/>
                  </a:lnTo>
                  <a:lnTo>
                    <a:pt x="4969" y="1720"/>
                  </a:lnTo>
                  <a:lnTo>
                    <a:pt x="5076" y="1636"/>
                  </a:lnTo>
                  <a:lnTo>
                    <a:pt x="5178" y="1559"/>
                  </a:lnTo>
                  <a:lnTo>
                    <a:pt x="5262" y="1481"/>
                  </a:lnTo>
                  <a:lnTo>
                    <a:pt x="5339" y="1397"/>
                  </a:lnTo>
                  <a:lnTo>
                    <a:pt x="5405" y="1319"/>
                  </a:lnTo>
                  <a:lnTo>
                    <a:pt x="5459" y="1241"/>
                  </a:lnTo>
                  <a:lnTo>
                    <a:pt x="5507" y="1163"/>
                  </a:lnTo>
                  <a:lnTo>
                    <a:pt x="5537" y="1085"/>
                  </a:lnTo>
                  <a:lnTo>
                    <a:pt x="5555" y="1007"/>
                  </a:lnTo>
                  <a:lnTo>
                    <a:pt x="5555" y="10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4" name="Freeform 6"/>
            <p:cNvSpPr>
              <a:spLocks/>
            </p:cNvSpPr>
            <p:nvPr/>
          </p:nvSpPr>
          <p:spPr bwMode="hidden">
            <a:xfrm>
              <a:off x="4942" y="0"/>
              <a:ext cx="816" cy="276"/>
            </a:xfrm>
            <a:custGeom>
              <a:avLst/>
              <a:gdLst/>
              <a:ahLst/>
              <a:cxnLst>
                <a:cxn ang="0">
                  <a:pos x="813" y="222"/>
                </a:cxn>
                <a:cxn ang="0">
                  <a:pos x="670" y="162"/>
                </a:cxn>
                <a:cxn ang="0">
                  <a:pos x="514" y="108"/>
                </a:cxn>
                <a:cxn ang="0">
                  <a:pos x="347" y="54"/>
                </a:cxn>
                <a:cxn ang="0">
                  <a:pos x="167" y="0"/>
                </a:cxn>
                <a:cxn ang="0">
                  <a:pos x="0" y="0"/>
                </a:cxn>
                <a:cxn ang="0">
                  <a:pos x="227" y="60"/>
                </a:cxn>
                <a:cxn ang="0">
                  <a:pos x="442" y="132"/>
                </a:cxn>
                <a:cxn ang="0">
                  <a:pos x="634" y="204"/>
                </a:cxn>
                <a:cxn ang="0">
                  <a:pos x="813" y="276"/>
                </a:cxn>
                <a:cxn ang="0">
                  <a:pos x="813" y="222"/>
                </a:cxn>
                <a:cxn ang="0">
                  <a:pos x="813" y="222"/>
                </a:cxn>
              </a:cxnLst>
              <a:rect l="0" t="0" r="r" b="b"/>
              <a:pathLst>
                <a:path w="813" h="276">
                  <a:moveTo>
                    <a:pt x="813" y="222"/>
                  </a:moveTo>
                  <a:lnTo>
                    <a:pt x="670" y="162"/>
                  </a:lnTo>
                  <a:lnTo>
                    <a:pt x="514" y="108"/>
                  </a:lnTo>
                  <a:lnTo>
                    <a:pt x="347" y="54"/>
                  </a:lnTo>
                  <a:lnTo>
                    <a:pt x="167" y="0"/>
                  </a:lnTo>
                  <a:lnTo>
                    <a:pt x="0" y="0"/>
                  </a:lnTo>
                  <a:lnTo>
                    <a:pt x="227" y="60"/>
                  </a:lnTo>
                  <a:lnTo>
                    <a:pt x="442" y="132"/>
                  </a:lnTo>
                  <a:lnTo>
                    <a:pt x="634" y="204"/>
                  </a:lnTo>
                  <a:lnTo>
                    <a:pt x="813" y="276"/>
                  </a:lnTo>
                  <a:lnTo>
                    <a:pt x="813" y="222"/>
                  </a:lnTo>
                  <a:lnTo>
                    <a:pt x="813" y="222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0" cmpd="sng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5" name="Freeform 7"/>
            <p:cNvSpPr>
              <a:spLocks/>
            </p:cNvSpPr>
            <p:nvPr/>
          </p:nvSpPr>
          <p:spPr bwMode="hidden">
            <a:xfrm>
              <a:off x="0" y="1983"/>
              <a:ext cx="5758" cy="2099"/>
            </a:xfrm>
            <a:custGeom>
              <a:avLst/>
              <a:gdLst/>
              <a:ahLst/>
              <a:cxnLst>
                <a:cxn ang="0">
                  <a:pos x="5740" y="0"/>
                </a:cxn>
                <a:cxn ang="0">
                  <a:pos x="5638" y="72"/>
                </a:cxn>
                <a:cxn ang="0">
                  <a:pos x="5537" y="138"/>
                </a:cxn>
                <a:cxn ang="0">
                  <a:pos x="5423" y="210"/>
                </a:cxn>
                <a:cxn ang="0">
                  <a:pos x="5304" y="276"/>
                </a:cxn>
                <a:cxn ang="0">
                  <a:pos x="5052" y="414"/>
                </a:cxn>
                <a:cxn ang="0">
                  <a:pos x="4777" y="552"/>
                </a:cxn>
                <a:cxn ang="0">
                  <a:pos x="4478" y="690"/>
                </a:cxn>
                <a:cxn ang="0">
                  <a:pos x="4162" y="827"/>
                </a:cxn>
                <a:cxn ang="0">
                  <a:pos x="3827" y="959"/>
                </a:cxn>
                <a:cxn ang="0">
                  <a:pos x="3468" y="1091"/>
                </a:cxn>
                <a:cxn ang="0">
                  <a:pos x="3091" y="1223"/>
                </a:cxn>
                <a:cxn ang="0">
                  <a:pos x="2697" y="1355"/>
                </a:cxn>
                <a:cxn ang="0">
                  <a:pos x="2284" y="1481"/>
                </a:cxn>
                <a:cxn ang="0">
                  <a:pos x="1860" y="1601"/>
                </a:cxn>
                <a:cxn ang="0">
                  <a:pos x="1417" y="1721"/>
                </a:cxn>
                <a:cxn ang="0">
                  <a:pos x="957" y="1834"/>
                </a:cxn>
                <a:cxn ang="0">
                  <a:pos x="484" y="1948"/>
                </a:cxn>
                <a:cxn ang="0">
                  <a:pos x="0" y="2056"/>
                </a:cxn>
                <a:cxn ang="0">
                  <a:pos x="0" y="2098"/>
                </a:cxn>
                <a:cxn ang="0">
                  <a:pos x="478" y="1990"/>
                </a:cxn>
                <a:cxn ang="0">
                  <a:pos x="951" y="1882"/>
                </a:cxn>
                <a:cxn ang="0">
                  <a:pos x="1405" y="1763"/>
                </a:cxn>
                <a:cxn ang="0">
                  <a:pos x="1842" y="1649"/>
                </a:cxn>
                <a:cxn ang="0">
                  <a:pos x="2266" y="1523"/>
                </a:cxn>
                <a:cxn ang="0">
                  <a:pos x="2679" y="1397"/>
                </a:cxn>
                <a:cxn ang="0">
                  <a:pos x="3067" y="1271"/>
                </a:cxn>
                <a:cxn ang="0">
                  <a:pos x="3444" y="1139"/>
                </a:cxn>
                <a:cxn ang="0">
                  <a:pos x="3803" y="1007"/>
                </a:cxn>
                <a:cxn ang="0">
                  <a:pos x="4138" y="875"/>
                </a:cxn>
                <a:cxn ang="0">
                  <a:pos x="4460" y="737"/>
                </a:cxn>
                <a:cxn ang="0">
                  <a:pos x="4759" y="600"/>
                </a:cxn>
                <a:cxn ang="0">
                  <a:pos x="5040" y="462"/>
                </a:cxn>
                <a:cxn ang="0">
                  <a:pos x="5292" y="324"/>
                </a:cxn>
                <a:cxn ang="0">
                  <a:pos x="5531" y="186"/>
                </a:cxn>
                <a:cxn ang="0">
                  <a:pos x="5740" y="48"/>
                </a:cxn>
                <a:cxn ang="0">
                  <a:pos x="5740" y="0"/>
                </a:cxn>
                <a:cxn ang="0">
                  <a:pos x="5740" y="0"/>
                </a:cxn>
              </a:cxnLst>
              <a:rect l="0" t="0" r="r" b="b"/>
              <a:pathLst>
                <a:path w="5740" h="2098">
                  <a:moveTo>
                    <a:pt x="5740" y="0"/>
                  </a:moveTo>
                  <a:lnTo>
                    <a:pt x="5638" y="72"/>
                  </a:lnTo>
                  <a:lnTo>
                    <a:pt x="5537" y="138"/>
                  </a:lnTo>
                  <a:lnTo>
                    <a:pt x="5423" y="210"/>
                  </a:lnTo>
                  <a:lnTo>
                    <a:pt x="5304" y="276"/>
                  </a:lnTo>
                  <a:lnTo>
                    <a:pt x="5052" y="414"/>
                  </a:lnTo>
                  <a:lnTo>
                    <a:pt x="4777" y="552"/>
                  </a:lnTo>
                  <a:lnTo>
                    <a:pt x="4478" y="690"/>
                  </a:lnTo>
                  <a:lnTo>
                    <a:pt x="4162" y="827"/>
                  </a:lnTo>
                  <a:lnTo>
                    <a:pt x="3827" y="959"/>
                  </a:lnTo>
                  <a:lnTo>
                    <a:pt x="3468" y="1091"/>
                  </a:lnTo>
                  <a:lnTo>
                    <a:pt x="3091" y="1223"/>
                  </a:lnTo>
                  <a:lnTo>
                    <a:pt x="2697" y="1355"/>
                  </a:lnTo>
                  <a:lnTo>
                    <a:pt x="2284" y="1481"/>
                  </a:lnTo>
                  <a:lnTo>
                    <a:pt x="1860" y="1601"/>
                  </a:lnTo>
                  <a:lnTo>
                    <a:pt x="1417" y="1721"/>
                  </a:lnTo>
                  <a:lnTo>
                    <a:pt x="957" y="1834"/>
                  </a:lnTo>
                  <a:lnTo>
                    <a:pt x="484" y="1948"/>
                  </a:lnTo>
                  <a:lnTo>
                    <a:pt x="0" y="2056"/>
                  </a:lnTo>
                  <a:lnTo>
                    <a:pt x="0" y="2098"/>
                  </a:lnTo>
                  <a:lnTo>
                    <a:pt x="478" y="1990"/>
                  </a:lnTo>
                  <a:lnTo>
                    <a:pt x="951" y="1882"/>
                  </a:lnTo>
                  <a:lnTo>
                    <a:pt x="1405" y="1763"/>
                  </a:lnTo>
                  <a:lnTo>
                    <a:pt x="1842" y="1649"/>
                  </a:lnTo>
                  <a:lnTo>
                    <a:pt x="2266" y="1523"/>
                  </a:lnTo>
                  <a:lnTo>
                    <a:pt x="2679" y="1397"/>
                  </a:lnTo>
                  <a:lnTo>
                    <a:pt x="3067" y="1271"/>
                  </a:lnTo>
                  <a:lnTo>
                    <a:pt x="3444" y="1139"/>
                  </a:lnTo>
                  <a:lnTo>
                    <a:pt x="3803" y="1007"/>
                  </a:lnTo>
                  <a:lnTo>
                    <a:pt x="4138" y="875"/>
                  </a:lnTo>
                  <a:lnTo>
                    <a:pt x="4460" y="737"/>
                  </a:lnTo>
                  <a:lnTo>
                    <a:pt x="4759" y="600"/>
                  </a:lnTo>
                  <a:lnTo>
                    <a:pt x="5040" y="462"/>
                  </a:lnTo>
                  <a:lnTo>
                    <a:pt x="5292" y="324"/>
                  </a:lnTo>
                  <a:lnTo>
                    <a:pt x="5531" y="186"/>
                  </a:lnTo>
                  <a:lnTo>
                    <a:pt x="5740" y="48"/>
                  </a:lnTo>
                  <a:lnTo>
                    <a:pt x="5740" y="0"/>
                  </a:lnTo>
                  <a:lnTo>
                    <a:pt x="574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6" name="Freeform 8"/>
            <p:cNvSpPr>
              <a:spLocks/>
            </p:cNvSpPr>
            <p:nvPr/>
          </p:nvSpPr>
          <p:spPr bwMode="hidden">
            <a:xfrm>
              <a:off x="0" y="102"/>
              <a:ext cx="1961" cy="1265"/>
            </a:xfrm>
            <a:custGeom>
              <a:avLst/>
              <a:gdLst/>
              <a:ahLst/>
              <a:cxnLst>
                <a:cxn ang="0">
                  <a:pos x="1955" y="485"/>
                </a:cxn>
                <a:cxn ang="0">
                  <a:pos x="1901" y="390"/>
                </a:cxn>
                <a:cxn ang="0">
                  <a:pos x="1770" y="306"/>
                </a:cxn>
                <a:cxn ang="0">
                  <a:pos x="1579" y="228"/>
                </a:cxn>
                <a:cxn ang="0">
                  <a:pos x="1327" y="162"/>
                </a:cxn>
                <a:cxn ang="0">
                  <a:pos x="1010" y="102"/>
                </a:cxn>
                <a:cxn ang="0">
                  <a:pos x="646" y="54"/>
                </a:cxn>
                <a:cxn ang="0">
                  <a:pos x="227" y="18"/>
                </a:cxn>
                <a:cxn ang="0">
                  <a:pos x="0" y="12"/>
                </a:cxn>
                <a:cxn ang="0">
                  <a:pos x="431" y="48"/>
                </a:cxn>
                <a:cxn ang="0">
                  <a:pos x="813" y="90"/>
                </a:cxn>
                <a:cxn ang="0">
                  <a:pos x="1148" y="144"/>
                </a:cxn>
                <a:cxn ang="0">
                  <a:pos x="1423" y="204"/>
                </a:cxn>
                <a:cxn ang="0">
                  <a:pos x="1638" y="276"/>
                </a:cxn>
                <a:cxn ang="0">
                  <a:pos x="1794" y="360"/>
                </a:cxn>
                <a:cxn ang="0">
                  <a:pos x="1883" y="443"/>
                </a:cxn>
                <a:cxn ang="0">
                  <a:pos x="1901" y="539"/>
                </a:cxn>
                <a:cxn ang="0">
                  <a:pos x="1854" y="629"/>
                </a:cxn>
                <a:cxn ang="0">
                  <a:pos x="1746" y="719"/>
                </a:cxn>
                <a:cxn ang="0">
                  <a:pos x="1579" y="809"/>
                </a:cxn>
                <a:cxn ang="0">
                  <a:pos x="1357" y="899"/>
                </a:cxn>
                <a:cxn ang="0">
                  <a:pos x="1088" y="989"/>
                </a:cxn>
                <a:cxn ang="0">
                  <a:pos x="765" y="1073"/>
                </a:cxn>
                <a:cxn ang="0">
                  <a:pos x="407" y="1157"/>
                </a:cxn>
                <a:cxn ang="0">
                  <a:pos x="0" y="1241"/>
                </a:cxn>
                <a:cxn ang="0">
                  <a:pos x="215" y="1223"/>
                </a:cxn>
                <a:cxn ang="0">
                  <a:pos x="610" y="1139"/>
                </a:cxn>
                <a:cxn ang="0">
                  <a:pos x="957" y="1049"/>
                </a:cxn>
                <a:cxn ang="0">
                  <a:pos x="1262" y="959"/>
                </a:cxn>
                <a:cxn ang="0">
                  <a:pos x="1513" y="863"/>
                </a:cxn>
                <a:cxn ang="0">
                  <a:pos x="1716" y="767"/>
                </a:cxn>
                <a:cxn ang="0">
                  <a:pos x="1860" y="677"/>
                </a:cxn>
                <a:cxn ang="0">
                  <a:pos x="1937" y="581"/>
                </a:cxn>
                <a:cxn ang="0">
                  <a:pos x="1955" y="533"/>
                </a:cxn>
              </a:cxnLst>
              <a:rect l="0" t="0" r="r" b="b"/>
              <a:pathLst>
                <a:path w="1955" h="1265">
                  <a:moveTo>
                    <a:pt x="1955" y="533"/>
                  </a:moveTo>
                  <a:lnTo>
                    <a:pt x="1955" y="485"/>
                  </a:lnTo>
                  <a:lnTo>
                    <a:pt x="1937" y="438"/>
                  </a:lnTo>
                  <a:lnTo>
                    <a:pt x="1901" y="390"/>
                  </a:lnTo>
                  <a:lnTo>
                    <a:pt x="1842" y="348"/>
                  </a:lnTo>
                  <a:lnTo>
                    <a:pt x="1770" y="306"/>
                  </a:lnTo>
                  <a:lnTo>
                    <a:pt x="1686" y="270"/>
                  </a:lnTo>
                  <a:lnTo>
                    <a:pt x="1579" y="228"/>
                  </a:lnTo>
                  <a:lnTo>
                    <a:pt x="1459" y="198"/>
                  </a:lnTo>
                  <a:lnTo>
                    <a:pt x="1327" y="162"/>
                  </a:lnTo>
                  <a:lnTo>
                    <a:pt x="1178" y="132"/>
                  </a:lnTo>
                  <a:lnTo>
                    <a:pt x="1010" y="102"/>
                  </a:lnTo>
                  <a:lnTo>
                    <a:pt x="837" y="78"/>
                  </a:lnTo>
                  <a:lnTo>
                    <a:pt x="646" y="54"/>
                  </a:lnTo>
                  <a:lnTo>
                    <a:pt x="442" y="36"/>
                  </a:lnTo>
                  <a:lnTo>
                    <a:pt x="227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221" y="30"/>
                  </a:lnTo>
                  <a:lnTo>
                    <a:pt x="431" y="48"/>
                  </a:lnTo>
                  <a:lnTo>
                    <a:pt x="628" y="66"/>
                  </a:lnTo>
                  <a:lnTo>
                    <a:pt x="813" y="90"/>
                  </a:lnTo>
                  <a:lnTo>
                    <a:pt x="987" y="114"/>
                  </a:lnTo>
                  <a:lnTo>
                    <a:pt x="1148" y="144"/>
                  </a:lnTo>
                  <a:lnTo>
                    <a:pt x="1292" y="174"/>
                  </a:lnTo>
                  <a:lnTo>
                    <a:pt x="1423" y="204"/>
                  </a:lnTo>
                  <a:lnTo>
                    <a:pt x="1537" y="240"/>
                  </a:lnTo>
                  <a:lnTo>
                    <a:pt x="1638" y="276"/>
                  </a:lnTo>
                  <a:lnTo>
                    <a:pt x="1728" y="318"/>
                  </a:lnTo>
                  <a:lnTo>
                    <a:pt x="1794" y="360"/>
                  </a:lnTo>
                  <a:lnTo>
                    <a:pt x="1848" y="402"/>
                  </a:lnTo>
                  <a:lnTo>
                    <a:pt x="1883" y="443"/>
                  </a:lnTo>
                  <a:lnTo>
                    <a:pt x="1901" y="491"/>
                  </a:lnTo>
                  <a:lnTo>
                    <a:pt x="1901" y="539"/>
                  </a:lnTo>
                  <a:lnTo>
                    <a:pt x="1883" y="587"/>
                  </a:lnTo>
                  <a:lnTo>
                    <a:pt x="1854" y="629"/>
                  </a:lnTo>
                  <a:lnTo>
                    <a:pt x="1806" y="677"/>
                  </a:lnTo>
                  <a:lnTo>
                    <a:pt x="1746" y="719"/>
                  </a:lnTo>
                  <a:lnTo>
                    <a:pt x="1668" y="767"/>
                  </a:lnTo>
                  <a:lnTo>
                    <a:pt x="1579" y="809"/>
                  </a:lnTo>
                  <a:lnTo>
                    <a:pt x="1471" y="857"/>
                  </a:lnTo>
                  <a:lnTo>
                    <a:pt x="1357" y="899"/>
                  </a:lnTo>
                  <a:lnTo>
                    <a:pt x="1226" y="941"/>
                  </a:lnTo>
                  <a:lnTo>
                    <a:pt x="1088" y="989"/>
                  </a:lnTo>
                  <a:lnTo>
                    <a:pt x="933" y="1031"/>
                  </a:lnTo>
                  <a:lnTo>
                    <a:pt x="765" y="1073"/>
                  </a:lnTo>
                  <a:lnTo>
                    <a:pt x="592" y="1115"/>
                  </a:lnTo>
                  <a:lnTo>
                    <a:pt x="407" y="1157"/>
                  </a:lnTo>
                  <a:lnTo>
                    <a:pt x="209" y="1199"/>
                  </a:lnTo>
                  <a:lnTo>
                    <a:pt x="0" y="1241"/>
                  </a:lnTo>
                  <a:lnTo>
                    <a:pt x="0" y="1265"/>
                  </a:lnTo>
                  <a:lnTo>
                    <a:pt x="215" y="1223"/>
                  </a:lnTo>
                  <a:lnTo>
                    <a:pt x="413" y="1181"/>
                  </a:lnTo>
                  <a:lnTo>
                    <a:pt x="610" y="1139"/>
                  </a:lnTo>
                  <a:lnTo>
                    <a:pt x="789" y="1091"/>
                  </a:lnTo>
                  <a:lnTo>
                    <a:pt x="957" y="1049"/>
                  </a:lnTo>
                  <a:lnTo>
                    <a:pt x="1118" y="1001"/>
                  </a:lnTo>
                  <a:lnTo>
                    <a:pt x="1262" y="959"/>
                  </a:lnTo>
                  <a:lnTo>
                    <a:pt x="1393" y="911"/>
                  </a:lnTo>
                  <a:lnTo>
                    <a:pt x="1513" y="863"/>
                  </a:lnTo>
                  <a:lnTo>
                    <a:pt x="1620" y="815"/>
                  </a:lnTo>
                  <a:lnTo>
                    <a:pt x="1716" y="767"/>
                  </a:lnTo>
                  <a:lnTo>
                    <a:pt x="1794" y="725"/>
                  </a:lnTo>
                  <a:lnTo>
                    <a:pt x="1860" y="677"/>
                  </a:lnTo>
                  <a:lnTo>
                    <a:pt x="1907" y="629"/>
                  </a:lnTo>
                  <a:lnTo>
                    <a:pt x="1937" y="581"/>
                  </a:lnTo>
                  <a:lnTo>
                    <a:pt x="1955" y="533"/>
                  </a:lnTo>
                  <a:lnTo>
                    <a:pt x="1955" y="53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7" name="Freeform 9"/>
            <p:cNvSpPr>
              <a:spLocks/>
            </p:cNvSpPr>
            <p:nvPr/>
          </p:nvSpPr>
          <p:spPr bwMode="hidden">
            <a:xfrm>
              <a:off x="0" y="0"/>
              <a:ext cx="4709" cy="2901"/>
            </a:xfrm>
            <a:custGeom>
              <a:avLst/>
              <a:gdLst/>
              <a:ahLst/>
              <a:cxnLst>
                <a:cxn ang="0">
                  <a:pos x="4694" y="797"/>
                </a:cxn>
                <a:cxn ang="0">
                  <a:pos x="4664" y="665"/>
                </a:cxn>
                <a:cxn ang="0">
                  <a:pos x="4586" y="540"/>
                </a:cxn>
                <a:cxn ang="0">
                  <a:pos x="4466" y="426"/>
                </a:cxn>
                <a:cxn ang="0">
                  <a:pos x="4299" y="312"/>
                </a:cxn>
                <a:cxn ang="0">
                  <a:pos x="4084" y="216"/>
                </a:cxn>
                <a:cxn ang="0">
                  <a:pos x="3833" y="120"/>
                </a:cxn>
                <a:cxn ang="0">
                  <a:pos x="3540" y="36"/>
                </a:cxn>
                <a:cxn ang="0">
                  <a:pos x="3205" y="0"/>
                </a:cxn>
                <a:cxn ang="0">
                  <a:pos x="3540" y="78"/>
                </a:cxn>
                <a:cxn ang="0">
                  <a:pos x="3833" y="162"/>
                </a:cxn>
                <a:cxn ang="0">
                  <a:pos x="4084" y="258"/>
                </a:cxn>
                <a:cxn ang="0">
                  <a:pos x="4287" y="366"/>
                </a:cxn>
                <a:cxn ang="0">
                  <a:pos x="4443" y="480"/>
                </a:cxn>
                <a:cxn ang="0">
                  <a:pos x="4550" y="605"/>
                </a:cxn>
                <a:cxn ang="0">
                  <a:pos x="4610" y="737"/>
                </a:cxn>
                <a:cxn ang="0">
                  <a:pos x="4610" y="875"/>
                </a:cxn>
                <a:cxn ang="0">
                  <a:pos x="4568" y="1001"/>
                </a:cxn>
                <a:cxn ang="0">
                  <a:pos x="4490" y="1127"/>
                </a:cxn>
                <a:cxn ang="0">
                  <a:pos x="4371" y="1259"/>
                </a:cxn>
                <a:cxn ang="0">
                  <a:pos x="4215" y="1385"/>
                </a:cxn>
                <a:cxn ang="0">
                  <a:pos x="4024" y="1517"/>
                </a:cxn>
                <a:cxn ang="0">
                  <a:pos x="3803" y="1648"/>
                </a:cxn>
                <a:cxn ang="0">
                  <a:pos x="3546" y="1774"/>
                </a:cxn>
                <a:cxn ang="0">
                  <a:pos x="3259" y="1906"/>
                </a:cxn>
                <a:cxn ang="0">
                  <a:pos x="2942" y="2032"/>
                </a:cxn>
                <a:cxn ang="0">
                  <a:pos x="2595" y="2164"/>
                </a:cxn>
                <a:cxn ang="0">
                  <a:pos x="2224" y="2284"/>
                </a:cxn>
                <a:cxn ang="0">
                  <a:pos x="1824" y="2410"/>
                </a:cxn>
                <a:cxn ang="0">
                  <a:pos x="1399" y="2530"/>
                </a:cxn>
                <a:cxn ang="0">
                  <a:pos x="484" y="2757"/>
                </a:cxn>
                <a:cxn ang="0">
                  <a:pos x="0" y="2901"/>
                </a:cxn>
                <a:cxn ang="0">
                  <a:pos x="969" y="2674"/>
                </a:cxn>
                <a:cxn ang="0">
                  <a:pos x="1638" y="2494"/>
                </a:cxn>
                <a:cxn ang="0">
                  <a:pos x="2057" y="2374"/>
                </a:cxn>
                <a:cxn ang="0">
                  <a:pos x="2451" y="2248"/>
                </a:cxn>
                <a:cxn ang="0">
                  <a:pos x="2816" y="2116"/>
                </a:cxn>
                <a:cxn ang="0">
                  <a:pos x="3151" y="1984"/>
                </a:cxn>
                <a:cxn ang="0">
                  <a:pos x="3462" y="1858"/>
                </a:cxn>
                <a:cxn ang="0">
                  <a:pos x="3737" y="1720"/>
                </a:cxn>
                <a:cxn ang="0">
                  <a:pos x="3982" y="1589"/>
                </a:cxn>
                <a:cxn ang="0">
                  <a:pos x="4191" y="1457"/>
                </a:cxn>
                <a:cxn ang="0">
                  <a:pos x="4371" y="1325"/>
                </a:cxn>
                <a:cxn ang="0">
                  <a:pos x="4508" y="1193"/>
                </a:cxn>
                <a:cxn ang="0">
                  <a:pos x="4610" y="1061"/>
                </a:cxn>
                <a:cxn ang="0">
                  <a:pos x="4670" y="935"/>
                </a:cxn>
                <a:cxn ang="0">
                  <a:pos x="4688" y="869"/>
                </a:cxn>
              </a:cxnLst>
              <a:rect l="0" t="0" r="r" b="b"/>
              <a:pathLst>
                <a:path w="4694" h="2901">
                  <a:moveTo>
                    <a:pt x="4688" y="869"/>
                  </a:moveTo>
                  <a:lnTo>
                    <a:pt x="4694" y="797"/>
                  </a:lnTo>
                  <a:lnTo>
                    <a:pt x="4688" y="731"/>
                  </a:lnTo>
                  <a:lnTo>
                    <a:pt x="4664" y="665"/>
                  </a:lnTo>
                  <a:lnTo>
                    <a:pt x="4634" y="599"/>
                  </a:lnTo>
                  <a:lnTo>
                    <a:pt x="4586" y="540"/>
                  </a:lnTo>
                  <a:lnTo>
                    <a:pt x="4532" y="480"/>
                  </a:lnTo>
                  <a:lnTo>
                    <a:pt x="4466" y="426"/>
                  </a:lnTo>
                  <a:lnTo>
                    <a:pt x="4389" y="366"/>
                  </a:lnTo>
                  <a:lnTo>
                    <a:pt x="4299" y="312"/>
                  </a:lnTo>
                  <a:lnTo>
                    <a:pt x="4197" y="264"/>
                  </a:lnTo>
                  <a:lnTo>
                    <a:pt x="4084" y="216"/>
                  </a:lnTo>
                  <a:lnTo>
                    <a:pt x="3964" y="168"/>
                  </a:lnTo>
                  <a:lnTo>
                    <a:pt x="3833" y="120"/>
                  </a:lnTo>
                  <a:lnTo>
                    <a:pt x="3689" y="78"/>
                  </a:lnTo>
                  <a:lnTo>
                    <a:pt x="3540" y="36"/>
                  </a:lnTo>
                  <a:lnTo>
                    <a:pt x="3378" y="0"/>
                  </a:lnTo>
                  <a:lnTo>
                    <a:pt x="3205" y="0"/>
                  </a:lnTo>
                  <a:lnTo>
                    <a:pt x="3378" y="36"/>
                  </a:lnTo>
                  <a:lnTo>
                    <a:pt x="3540" y="78"/>
                  </a:lnTo>
                  <a:lnTo>
                    <a:pt x="3689" y="120"/>
                  </a:lnTo>
                  <a:lnTo>
                    <a:pt x="3833" y="162"/>
                  </a:lnTo>
                  <a:lnTo>
                    <a:pt x="3964" y="210"/>
                  </a:lnTo>
                  <a:lnTo>
                    <a:pt x="4084" y="258"/>
                  </a:lnTo>
                  <a:lnTo>
                    <a:pt x="4191" y="312"/>
                  </a:lnTo>
                  <a:lnTo>
                    <a:pt x="4287" y="366"/>
                  </a:lnTo>
                  <a:lnTo>
                    <a:pt x="4371" y="420"/>
                  </a:lnTo>
                  <a:lnTo>
                    <a:pt x="4443" y="480"/>
                  </a:lnTo>
                  <a:lnTo>
                    <a:pt x="4502" y="540"/>
                  </a:lnTo>
                  <a:lnTo>
                    <a:pt x="4550" y="605"/>
                  </a:lnTo>
                  <a:lnTo>
                    <a:pt x="4586" y="671"/>
                  </a:lnTo>
                  <a:lnTo>
                    <a:pt x="4610" y="737"/>
                  </a:lnTo>
                  <a:lnTo>
                    <a:pt x="4616" y="803"/>
                  </a:lnTo>
                  <a:lnTo>
                    <a:pt x="4610" y="875"/>
                  </a:lnTo>
                  <a:lnTo>
                    <a:pt x="4592" y="935"/>
                  </a:lnTo>
                  <a:lnTo>
                    <a:pt x="4568" y="1001"/>
                  </a:lnTo>
                  <a:lnTo>
                    <a:pt x="4532" y="1067"/>
                  </a:lnTo>
                  <a:lnTo>
                    <a:pt x="4490" y="1127"/>
                  </a:lnTo>
                  <a:lnTo>
                    <a:pt x="4437" y="1193"/>
                  </a:lnTo>
                  <a:lnTo>
                    <a:pt x="4371" y="1259"/>
                  </a:lnTo>
                  <a:lnTo>
                    <a:pt x="4299" y="1325"/>
                  </a:lnTo>
                  <a:lnTo>
                    <a:pt x="4215" y="1385"/>
                  </a:lnTo>
                  <a:lnTo>
                    <a:pt x="4126" y="1451"/>
                  </a:lnTo>
                  <a:lnTo>
                    <a:pt x="4024" y="1517"/>
                  </a:lnTo>
                  <a:lnTo>
                    <a:pt x="3916" y="1583"/>
                  </a:lnTo>
                  <a:lnTo>
                    <a:pt x="3803" y="1648"/>
                  </a:lnTo>
                  <a:lnTo>
                    <a:pt x="3677" y="1714"/>
                  </a:lnTo>
                  <a:lnTo>
                    <a:pt x="3546" y="1774"/>
                  </a:lnTo>
                  <a:lnTo>
                    <a:pt x="3408" y="1840"/>
                  </a:lnTo>
                  <a:lnTo>
                    <a:pt x="3259" y="1906"/>
                  </a:lnTo>
                  <a:lnTo>
                    <a:pt x="3103" y="1972"/>
                  </a:lnTo>
                  <a:lnTo>
                    <a:pt x="2942" y="2032"/>
                  </a:lnTo>
                  <a:lnTo>
                    <a:pt x="2768" y="2098"/>
                  </a:lnTo>
                  <a:lnTo>
                    <a:pt x="2595" y="2164"/>
                  </a:lnTo>
                  <a:lnTo>
                    <a:pt x="2410" y="2224"/>
                  </a:lnTo>
                  <a:lnTo>
                    <a:pt x="2224" y="2284"/>
                  </a:lnTo>
                  <a:lnTo>
                    <a:pt x="2027" y="2350"/>
                  </a:lnTo>
                  <a:lnTo>
                    <a:pt x="1824" y="2410"/>
                  </a:lnTo>
                  <a:lnTo>
                    <a:pt x="1614" y="2470"/>
                  </a:lnTo>
                  <a:lnTo>
                    <a:pt x="1399" y="2530"/>
                  </a:lnTo>
                  <a:lnTo>
                    <a:pt x="957" y="2644"/>
                  </a:lnTo>
                  <a:lnTo>
                    <a:pt x="484" y="2757"/>
                  </a:lnTo>
                  <a:lnTo>
                    <a:pt x="0" y="2865"/>
                  </a:lnTo>
                  <a:lnTo>
                    <a:pt x="0" y="2901"/>
                  </a:lnTo>
                  <a:lnTo>
                    <a:pt x="496" y="2787"/>
                  </a:lnTo>
                  <a:lnTo>
                    <a:pt x="969" y="2674"/>
                  </a:lnTo>
                  <a:lnTo>
                    <a:pt x="1423" y="2554"/>
                  </a:lnTo>
                  <a:lnTo>
                    <a:pt x="1638" y="2494"/>
                  </a:lnTo>
                  <a:lnTo>
                    <a:pt x="1854" y="2434"/>
                  </a:lnTo>
                  <a:lnTo>
                    <a:pt x="2057" y="2374"/>
                  </a:lnTo>
                  <a:lnTo>
                    <a:pt x="2254" y="2308"/>
                  </a:lnTo>
                  <a:lnTo>
                    <a:pt x="2451" y="2248"/>
                  </a:lnTo>
                  <a:lnTo>
                    <a:pt x="2637" y="2182"/>
                  </a:lnTo>
                  <a:lnTo>
                    <a:pt x="2816" y="2116"/>
                  </a:lnTo>
                  <a:lnTo>
                    <a:pt x="2990" y="2050"/>
                  </a:lnTo>
                  <a:lnTo>
                    <a:pt x="3151" y="1984"/>
                  </a:lnTo>
                  <a:lnTo>
                    <a:pt x="3312" y="1924"/>
                  </a:lnTo>
                  <a:lnTo>
                    <a:pt x="3462" y="1858"/>
                  </a:lnTo>
                  <a:lnTo>
                    <a:pt x="3605" y="1792"/>
                  </a:lnTo>
                  <a:lnTo>
                    <a:pt x="3737" y="1720"/>
                  </a:lnTo>
                  <a:lnTo>
                    <a:pt x="3863" y="1654"/>
                  </a:lnTo>
                  <a:lnTo>
                    <a:pt x="3982" y="1589"/>
                  </a:lnTo>
                  <a:lnTo>
                    <a:pt x="4090" y="1523"/>
                  </a:lnTo>
                  <a:lnTo>
                    <a:pt x="4191" y="1457"/>
                  </a:lnTo>
                  <a:lnTo>
                    <a:pt x="4287" y="1391"/>
                  </a:lnTo>
                  <a:lnTo>
                    <a:pt x="4371" y="1325"/>
                  </a:lnTo>
                  <a:lnTo>
                    <a:pt x="4443" y="1259"/>
                  </a:lnTo>
                  <a:lnTo>
                    <a:pt x="4508" y="1193"/>
                  </a:lnTo>
                  <a:lnTo>
                    <a:pt x="4562" y="1127"/>
                  </a:lnTo>
                  <a:lnTo>
                    <a:pt x="4610" y="1061"/>
                  </a:lnTo>
                  <a:lnTo>
                    <a:pt x="4646" y="995"/>
                  </a:lnTo>
                  <a:lnTo>
                    <a:pt x="4670" y="935"/>
                  </a:lnTo>
                  <a:lnTo>
                    <a:pt x="4688" y="869"/>
                  </a:lnTo>
                  <a:lnTo>
                    <a:pt x="4688" y="86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8" name="Freeform 10"/>
            <p:cNvSpPr>
              <a:spLocks/>
            </p:cNvSpPr>
            <p:nvPr/>
          </p:nvSpPr>
          <p:spPr bwMode="hidden">
            <a:xfrm>
              <a:off x="0" y="0"/>
              <a:ext cx="3773" cy="2357"/>
            </a:xfrm>
            <a:custGeom>
              <a:avLst/>
              <a:gdLst/>
              <a:ahLst/>
              <a:cxnLst>
                <a:cxn ang="0">
                  <a:pos x="3761" y="719"/>
                </a:cxn>
                <a:cxn ang="0">
                  <a:pos x="3731" y="599"/>
                </a:cxn>
                <a:cxn ang="0">
                  <a:pos x="3653" y="486"/>
                </a:cxn>
                <a:cxn ang="0">
                  <a:pos x="3522" y="378"/>
                </a:cxn>
                <a:cxn ang="0">
                  <a:pos x="3348" y="282"/>
                </a:cxn>
                <a:cxn ang="0">
                  <a:pos x="3127" y="192"/>
                </a:cxn>
                <a:cxn ang="0">
                  <a:pos x="2864" y="108"/>
                </a:cxn>
                <a:cxn ang="0">
                  <a:pos x="2559" y="36"/>
                </a:cxn>
                <a:cxn ang="0">
                  <a:pos x="2230" y="0"/>
                </a:cxn>
                <a:cxn ang="0">
                  <a:pos x="2577" y="72"/>
                </a:cxn>
                <a:cxn ang="0">
                  <a:pos x="2876" y="150"/>
                </a:cxn>
                <a:cxn ang="0">
                  <a:pos x="3139" y="234"/>
                </a:cxn>
                <a:cxn ang="0">
                  <a:pos x="3348" y="330"/>
                </a:cxn>
                <a:cxn ang="0">
                  <a:pos x="3516" y="432"/>
                </a:cxn>
                <a:cxn ang="0">
                  <a:pos x="3623" y="545"/>
                </a:cxn>
                <a:cxn ang="0">
                  <a:pos x="3683" y="665"/>
                </a:cxn>
                <a:cxn ang="0">
                  <a:pos x="3689" y="791"/>
                </a:cxn>
                <a:cxn ang="0">
                  <a:pos x="3653" y="887"/>
                </a:cxn>
                <a:cxn ang="0">
                  <a:pos x="3593" y="989"/>
                </a:cxn>
                <a:cxn ang="0">
                  <a:pos x="3498" y="1091"/>
                </a:cxn>
                <a:cxn ang="0">
                  <a:pos x="3372" y="1187"/>
                </a:cxn>
                <a:cxn ang="0">
                  <a:pos x="3223" y="1289"/>
                </a:cxn>
                <a:cxn ang="0">
                  <a:pos x="3043" y="1391"/>
                </a:cxn>
                <a:cxn ang="0">
                  <a:pos x="2834" y="1493"/>
                </a:cxn>
                <a:cxn ang="0">
                  <a:pos x="2607" y="1589"/>
                </a:cxn>
                <a:cxn ang="0">
                  <a:pos x="2075" y="1786"/>
                </a:cxn>
                <a:cxn ang="0">
                  <a:pos x="1459" y="1972"/>
                </a:cxn>
                <a:cxn ang="0">
                  <a:pos x="765" y="2158"/>
                </a:cxn>
                <a:cxn ang="0">
                  <a:pos x="0" y="2326"/>
                </a:cxn>
                <a:cxn ang="0">
                  <a:pos x="401" y="2272"/>
                </a:cxn>
                <a:cxn ang="0">
                  <a:pos x="1142" y="2092"/>
                </a:cxn>
                <a:cxn ang="0">
                  <a:pos x="1812" y="1900"/>
                </a:cxn>
                <a:cxn ang="0">
                  <a:pos x="2392" y="1702"/>
                </a:cxn>
                <a:cxn ang="0">
                  <a:pos x="2649" y="1607"/>
                </a:cxn>
                <a:cxn ang="0">
                  <a:pos x="2882" y="1505"/>
                </a:cxn>
                <a:cxn ang="0">
                  <a:pos x="3091" y="1403"/>
                </a:cxn>
                <a:cxn ang="0">
                  <a:pos x="3277" y="1301"/>
                </a:cxn>
                <a:cxn ang="0">
                  <a:pos x="3432" y="1193"/>
                </a:cxn>
                <a:cxn ang="0">
                  <a:pos x="3558" y="1091"/>
                </a:cxn>
                <a:cxn ang="0">
                  <a:pos x="3653" y="989"/>
                </a:cxn>
                <a:cxn ang="0">
                  <a:pos x="3719" y="887"/>
                </a:cxn>
                <a:cxn ang="0">
                  <a:pos x="3755" y="785"/>
                </a:cxn>
              </a:cxnLst>
              <a:rect l="0" t="0" r="r" b="b"/>
              <a:pathLst>
                <a:path w="3761" h="2356">
                  <a:moveTo>
                    <a:pt x="3755" y="785"/>
                  </a:moveTo>
                  <a:lnTo>
                    <a:pt x="3761" y="719"/>
                  </a:lnTo>
                  <a:lnTo>
                    <a:pt x="3755" y="659"/>
                  </a:lnTo>
                  <a:lnTo>
                    <a:pt x="3731" y="599"/>
                  </a:lnTo>
                  <a:lnTo>
                    <a:pt x="3701" y="545"/>
                  </a:lnTo>
                  <a:lnTo>
                    <a:pt x="3653" y="486"/>
                  </a:lnTo>
                  <a:lnTo>
                    <a:pt x="3593" y="432"/>
                  </a:lnTo>
                  <a:lnTo>
                    <a:pt x="3522" y="378"/>
                  </a:lnTo>
                  <a:lnTo>
                    <a:pt x="3444" y="330"/>
                  </a:lnTo>
                  <a:lnTo>
                    <a:pt x="3348" y="282"/>
                  </a:lnTo>
                  <a:lnTo>
                    <a:pt x="3241" y="234"/>
                  </a:lnTo>
                  <a:lnTo>
                    <a:pt x="3127" y="192"/>
                  </a:lnTo>
                  <a:lnTo>
                    <a:pt x="3002" y="150"/>
                  </a:lnTo>
                  <a:lnTo>
                    <a:pt x="2864" y="108"/>
                  </a:lnTo>
                  <a:lnTo>
                    <a:pt x="2715" y="72"/>
                  </a:lnTo>
                  <a:lnTo>
                    <a:pt x="2559" y="36"/>
                  </a:lnTo>
                  <a:lnTo>
                    <a:pt x="2392" y="0"/>
                  </a:lnTo>
                  <a:lnTo>
                    <a:pt x="2230" y="0"/>
                  </a:lnTo>
                  <a:lnTo>
                    <a:pt x="2410" y="36"/>
                  </a:lnTo>
                  <a:lnTo>
                    <a:pt x="2577" y="72"/>
                  </a:lnTo>
                  <a:lnTo>
                    <a:pt x="2732" y="108"/>
                  </a:lnTo>
                  <a:lnTo>
                    <a:pt x="2876" y="150"/>
                  </a:lnTo>
                  <a:lnTo>
                    <a:pt x="3014" y="192"/>
                  </a:lnTo>
                  <a:lnTo>
                    <a:pt x="3139" y="234"/>
                  </a:lnTo>
                  <a:lnTo>
                    <a:pt x="3253" y="282"/>
                  </a:lnTo>
                  <a:lnTo>
                    <a:pt x="3348" y="330"/>
                  </a:lnTo>
                  <a:lnTo>
                    <a:pt x="3438" y="384"/>
                  </a:lnTo>
                  <a:lnTo>
                    <a:pt x="3516" y="432"/>
                  </a:lnTo>
                  <a:lnTo>
                    <a:pt x="3576" y="492"/>
                  </a:lnTo>
                  <a:lnTo>
                    <a:pt x="3623" y="545"/>
                  </a:lnTo>
                  <a:lnTo>
                    <a:pt x="3665" y="605"/>
                  </a:lnTo>
                  <a:lnTo>
                    <a:pt x="3683" y="665"/>
                  </a:lnTo>
                  <a:lnTo>
                    <a:pt x="3695" y="725"/>
                  </a:lnTo>
                  <a:lnTo>
                    <a:pt x="3689" y="791"/>
                  </a:lnTo>
                  <a:lnTo>
                    <a:pt x="3677" y="839"/>
                  </a:lnTo>
                  <a:lnTo>
                    <a:pt x="3653" y="887"/>
                  </a:lnTo>
                  <a:lnTo>
                    <a:pt x="3629" y="941"/>
                  </a:lnTo>
                  <a:lnTo>
                    <a:pt x="3593" y="989"/>
                  </a:lnTo>
                  <a:lnTo>
                    <a:pt x="3546" y="1037"/>
                  </a:lnTo>
                  <a:lnTo>
                    <a:pt x="3498" y="1091"/>
                  </a:lnTo>
                  <a:lnTo>
                    <a:pt x="3438" y="1139"/>
                  </a:lnTo>
                  <a:lnTo>
                    <a:pt x="3372" y="1187"/>
                  </a:lnTo>
                  <a:lnTo>
                    <a:pt x="3301" y="1241"/>
                  </a:lnTo>
                  <a:lnTo>
                    <a:pt x="3223" y="1289"/>
                  </a:lnTo>
                  <a:lnTo>
                    <a:pt x="3133" y="1343"/>
                  </a:lnTo>
                  <a:lnTo>
                    <a:pt x="3043" y="1391"/>
                  </a:lnTo>
                  <a:lnTo>
                    <a:pt x="2942" y="1439"/>
                  </a:lnTo>
                  <a:lnTo>
                    <a:pt x="2834" y="1493"/>
                  </a:lnTo>
                  <a:lnTo>
                    <a:pt x="2727" y="1541"/>
                  </a:lnTo>
                  <a:lnTo>
                    <a:pt x="2607" y="1589"/>
                  </a:lnTo>
                  <a:lnTo>
                    <a:pt x="2356" y="1690"/>
                  </a:lnTo>
                  <a:lnTo>
                    <a:pt x="2075" y="1786"/>
                  </a:lnTo>
                  <a:lnTo>
                    <a:pt x="1782" y="1882"/>
                  </a:lnTo>
                  <a:lnTo>
                    <a:pt x="1459" y="1972"/>
                  </a:lnTo>
                  <a:lnTo>
                    <a:pt x="1124" y="2068"/>
                  </a:lnTo>
                  <a:lnTo>
                    <a:pt x="765" y="2158"/>
                  </a:lnTo>
                  <a:lnTo>
                    <a:pt x="389" y="2242"/>
                  </a:lnTo>
                  <a:lnTo>
                    <a:pt x="0" y="2326"/>
                  </a:lnTo>
                  <a:lnTo>
                    <a:pt x="0" y="2356"/>
                  </a:lnTo>
                  <a:lnTo>
                    <a:pt x="401" y="2272"/>
                  </a:lnTo>
                  <a:lnTo>
                    <a:pt x="777" y="2182"/>
                  </a:lnTo>
                  <a:lnTo>
                    <a:pt x="1142" y="2092"/>
                  </a:lnTo>
                  <a:lnTo>
                    <a:pt x="1483" y="1996"/>
                  </a:lnTo>
                  <a:lnTo>
                    <a:pt x="1812" y="1900"/>
                  </a:lnTo>
                  <a:lnTo>
                    <a:pt x="2111" y="1804"/>
                  </a:lnTo>
                  <a:lnTo>
                    <a:pt x="2392" y="1702"/>
                  </a:lnTo>
                  <a:lnTo>
                    <a:pt x="2523" y="1654"/>
                  </a:lnTo>
                  <a:lnTo>
                    <a:pt x="2649" y="1607"/>
                  </a:lnTo>
                  <a:lnTo>
                    <a:pt x="2768" y="1553"/>
                  </a:lnTo>
                  <a:lnTo>
                    <a:pt x="2882" y="1505"/>
                  </a:lnTo>
                  <a:lnTo>
                    <a:pt x="2990" y="1451"/>
                  </a:lnTo>
                  <a:lnTo>
                    <a:pt x="3091" y="1403"/>
                  </a:lnTo>
                  <a:lnTo>
                    <a:pt x="3187" y="1349"/>
                  </a:lnTo>
                  <a:lnTo>
                    <a:pt x="3277" y="1301"/>
                  </a:lnTo>
                  <a:lnTo>
                    <a:pt x="3354" y="1247"/>
                  </a:lnTo>
                  <a:lnTo>
                    <a:pt x="3432" y="1193"/>
                  </a:lnTo>
                  <a:lnTo>
                    <a:pt x="3498" y="1145"/>
                  </a:lnTo>
                  <a:lnTo>
                    <a:pt x="3558" y="1091"/>
                  </a:lnTo>
                  <a:lnTo>
                    <a:pt x="3611" y="1043"/>
                  </a:lnTo>
                  <a:lnTo>
                    <a:pt x="3653" y="989"/>
                  </a:lnTo>
                  <a:lnTo>
                    <a:pt x="3689" y="941"/>
                  </a:lnTo>
                  <a:lnTo>
                    <a:pt x="3719" y="887"/>
                  </a:lnTo>
                  <a:lnTo>
                    <a:pt x="3743" y="833"/>
                  </a:lnTo>
                  <a:lnTo>
                    <a:pt x="3755" y="785"/>
                  </a:lnTo>
                  <a:lnTo>
                    <a:pt x="3755" y="78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19" name="Freeform 11"/>
            <p:cNvSpPr>
              <a:spLocks/>
            </p:cNvSpPr>
            <p:nvPr/>
          </p:nvSpPr>
          <p:spPr bwMode="hidden">
            <a:xfrm>
              <a:off x="0" y="0"/>
              <a:ext cx="2933" cy="1845"/>
            </a:xfrm>
            <a:custGeom>
              <a:avLst/>
              <a:gdLst/>
              <a:ahLst/>
              <a:cxnLst>
                <a:cxn ang="0">
                  <a:pos x="2924" y="647"/>
                </a:cxn>
                <a:cxn ang="0">
                  <a:pos x="2876" y="528"/>
                </a:cxn>
                <a:cxn ang="0">
                  <a:pos x="2750" y="414"/>
                </a:cxn>
                <a:cxn ang="0">
                  <a:pos x="2559" y="318"/>
                </a:cxn>
                <a:cxn ang="0">
                  <a:pos x="2302" y="228"/>
                </a:cxn>
                <a:cxn ang="0">
                  <a:pos x="1985" y="150"/>
                </a:cxn>
                <a:cxn ang="0">
                  <a:pos x="1608" y="78"/>
                </a:cxn>
                <a:cxn ang="0">
                  <a:pos x="1178" y="24"/>
                </a:cxn>
                <a:cxn ang="0">
                  <a:pos x="694" y="0"/>
                </a:cxn>
                <a:cxn ang="0">
                  <a:pos x="1190" y="48"/>
                </a:cxn>
                <a:cxn ang="0">
                  <a:pos x="1626" y="108"/>
                </a:cxn>
                <a:cxn ang="0">
                  <a:pos x="2009" y="180"/>
                </a:cxn>
                <a:cxn ang="0">
                  <a:pos x="2326" y="264"/>
                </a:cxn>
                <a:cxn ang="0">
                  <a:pos x="2571" y="360"/>
                </a:cxn>
                <a:cxn ang="0">
                  <a:pos x="2750" y="468"/>
                </a:cxn>
                <a:cxn ang="0">
                  <a:pos x="2846" y="587"/>
                </a:cxn>
                <a:cxn ang="0">
                  <a:pos x="2864" y="713"/>
                </a:cxn>
                <a:cxn ang="0">
                  <a:pos x="2840" y="785"/>
                </a:cxn>
                <a:cxn ang="0">
                  <a:pos x="2792" y="857"/>
                </a:cxn>
                <a:cxn ang="0">
                  <a:pos x="2625" y="1001"/>
                </a:cxn>
                <a:cxn ang="0">
                  <a:pos x="2368" y="1145"/>
                </a:cxn>
                <a:cxn ang="0">
                  <a:pos x="2033" y="1289"/>
                </a:cxn>
                <a:cxn ang="0">
                  <a:pos x="1626" y="1433"/>
                </a:cxn>
                <a:cxn ang="0">
                  <a:pos x="1142" y="1571"/>
                </a:cxn>
                <a:cxn ang="0">
                  <a:pos x="604" y="1702"/>
                </a:cxn>
                <a:cxn ang="0">
                  <a:pos x="0" y="1828"/>
                </a:cxn>
                <a:cxn ang="0">
                  <a:pos x="311" y="1780"/>
                </a:cxn>
                <a:cxn ang="0">
                  <a:pos x="897" y="1648"/>
                </a:cxn>
                <a:cxn ang="0">
                  <a:pos x="1417" y="1511"/>
                </a:cxn>
                <a:cxn ang="0">
                  <a:pos x="1871" y="1367"/>
                </a:cxn>
                <a:cxn ang="0">
                  <a:pos x="2254" y="1223"/>
                </a:cxn>
                <a:cxn ang="0">
                  <a:pos x="2559" y="1079"/>
                </a:cxn>
                <a:cxn ang="0">
                  <a:pos x="2774" y="929"/>
                </a:cxn>
                <a:cxn ang="0">
                  <a:pos x="2876" y="815"/>
                </a:cxn>
                <a:cxn ang="0">
                  <a:pos x="2912" y="743"/>
                </a:cxn>
                <a:cxn ang="0">
                  <a:pos x="2924" y="707"/>
                </a:cxn>
              </a:cxnLst>
              <a:rect l="0" t="0" r="r" b="b"/>
              <a:pathLst>
                <a:path w="2924" h="1846">
                  <a:moveTo>
                    <a:pt x="2924" y="707"/>
                  </a:moveTo>
                  <a:lnTo>
                    <a:pt x="2924" y="647"/>
                  </a:lnTo>
                  <a:lnTo>
                    <a:pt x="2912" y="581"/>
                  </a:lnTo>
                  <a:lnTo>
                    <a:pt x="2876" y="528"/>
                  </a:lnTo>
                  <a:lnTo>
                    <a:pt x="2822" y="468"/>
                  </a:lnTo>
                  <a:lnTo>
                    <a:pt x="2750" y="414"/>
                  </a:lnTo>
                  <a:lnTo>
                    <a:pt x="2667" y="366"/>
                  </a:lnTo>
                  <a:lnTo>
                    <a:pt x="2559" y="318"/>
                  </a:lnTo>
                  <a:lnTo>
                    <a:pt x="2440" y="270"/>
                  </a:lnTo>
                  <a:lnTo>
                    <a:pt x="2302" y="228"/>
                  </a:lnTo>
                  <a:lnTo>
                    <a:pt x="2153" y="186"/>
                  </a:lnTo>
                  <a:lnTo>
                    <a:pt x="1985" y="150"/>
                  </a:lnTo>
                  <a:lnTo>
                    <a:pt x="1806" y="114"/>
                  </a:lnTo>
                  <a:lnTo>
                    <a:pt x="1608" y="78"/>
                  </a:lnTo>
                  <a:lnTo>
                    <a:pt x="1399" y="54"/>
                  </a:lnTo>
                  <a:lnTo>
                    <a:pt x="1178" y="24"/>
                  </a:lnTo>
                  <a:lnTo>
                    <a:pt x="945" y="0"/>
                  </a:lnTo>
                  <a:lnTo>
                    <a:pt x="694" y="0"/>
                  </a:lnTo>
                  <a:lnTo>
                    <a:pt x="945" y="24"/>
                  </a:lnTo>
                  <a:lnTo>
                    <a:pt x="1190" y="48"/>
                  </a:lnTo>
                  <a:lnTo>
                    <a:pt x="1417" y="78"/>
                  </a:lnTo>
                  <a:lnTo>
                    <a:pt x="1626" y="108"/>
                  </a:lnTo>
                  <a:lnTo>
                    <a:pt x="1824" y="144"/>
                  </a:lnTo>
                  <a:lnTo>
                    <a:pt x="2009" y="180"/>
                  </a:lnTo>
                  <a:lnTo>
                    <a:pt x="2176" y="222"/>
                  </a:lnTo>
                  <a:lnTo>
                    <a:pt x="2326" y="264"/>
                  </a:lnTo>
                  <a:lnTo>
                    <a:pt x="2457" y="312"/>
                  </a:lnTo>
                  <a:lnTo>
                    <a:pt x="2571" y="360"/>
                  </a:lnTo>
                  <a:lnTo>
                    <a:pt x="2667" y="414"/>
                  </a:lnTo>
                  <a:lnTo>
                    <a:pt x="2750" y="468"/>
                  </a:lnTo>
                  <a:lnTo>
                    <a:pt x="2804" y="528"/>
                  </a:lnTo>
                  <a:lnTo>
                    <a:pt x="2846" y="587"/>
                  </a:lnTo>
                  <a:lnTo>
                    <a:pt x="2864" y="647"/>
                  </a:lnTo>
                  <a:lnTo>
                    <a:pt x="2864" y="713"/>
                  </a:lnTo>
                  <a:lnTo>
                    <a:pt x="2852" y="749"/>
                  </a:lnTo>
                  <a:lnTo>
                    <a:pt x="2840" y="785"/>
                  </a:lnTo>
                  <a:lnTo>
                    <a:pt x="2816" y="821"/>
                  </a:lnTo>
                  <a:lnTo>
                    <a:pt x="2792" y="857"/>
                  </a:lnTo>
                  <a:lnTo>
                    <a:pt x="2721" y="929"/>
                  </a:lnTo>
                  <a:lnTo>
                    <a:pt x="2625" y="1001"/>
                  </a:lnTo>
                  <a:lnTo>
                    <a:pt x="2505" y="1073"/>
                  </a:lnTo>
                  <a:lnTo>
                    <a:pt x="2368" y="1145"/>
                  </a:lnTo>
                  <a:lnTo>
                    <a:pt x="2212" y="1217"/>
                  </a:lnTo>
                  <a:lnTo>
                    <a:pt x="2033" y="1289"/>
                  </a:lnTo>
                  <a:lnTo>
                    <a:pt x="1842" y="1361"/>
                  </a:lnTo>
                  <a:lnTo>
                    <a:pt x="1626" y="1433"/>
                  </a:lnTo>
                  <a:lnTo>
                    <a:pt x="1393" y="1499"/>
                  </a:lnTo>
                  <a:lnTo>
                    <a:pt x="1142" y="1571"/>
                  </a:lnTo>
                  <a:lnTo>
                    <a:pt x="879" y="1636"/>
                  </a:lnTo>
                  <a:lnTo>
                    <a:pt x="604" y="1702"/>
                  </a:lnTo>
                  <a:lnTo>
                    <a:pt x="305" y="1768"/>
                  </a:lnTo>
                  <a:lnTo>
                    <a:pt x="0" y="1828"/>
                  </a:lnTo>
                  <a:lnTo>
                    <a:pt x="0" y="1846"/>
                  </a:lnTo>
                  <a:lnTo>
                    <a:pt x="311" y="1780"/>
                  </a:lnTo>
                  <a:lnTo>
                    <a:pt x="610" y="1714"/>
                  </a:lnTo>
                  <a:lnTo>
                    <a:pt x="897" y="1648"/>
                  </a:lnTo>
                  <a:lnTo>
                    <a:pt x="1166" y="1583"/>
                  </a:lnTo>
                  <a:lnTo>
                    <a:pt x="1417" y="1511"/>
                  </a:lnTo>
                  <a:lnTo>
                    <a:pt x="1656" y="1439"/>
                  </a:lnTo>
                  <a:lnTo>
                    <a:pt x="1871" y="1367"/>
                  </a:lnTo>
                  <a:lnTo>
                    <a:pt x="2075" y="1295"/>
                  </a:lnTo>
                  <a:lnTo>
                    <a:pt x="2254" y="1223"/>
                  </a:lnTo>
                  <a:lnTo>
                    <a:pt x="2416" y="1151"/>
                  </a:lnTo>
                  <a:lnTo>
                    <a:pt x="2559" y="1079"/>
                  </a:lnTo>
                  <a:lnTo>
                    <a:pt x="2679" y="1001"/>
                  </a:lnTo>
                  <a:lnTo>
                    <a:pt x="2774" y="929"/>
                  </a:lnTo>
                  <a:lnTo>
                    <a:pt x="2846" y="857"/>
                  </a:lnTo>
                  <a:lnTo>
                    <a:pt x="2876" y="815"/>
                  </a:lnTo>
                  <a:lnTo>
                    <a:pt x="2900" y="779"/>
                  </a:lnTo>
                  <a:lnTo>
                    <a:pt x="2912" y="743"/>
                  </a:lnTo>
                  <a:lnTo>
                    <a:pt x="2924" y="707"/>
                  </a:lnTo>
                  <a:lnTo>
                    <a:pt x="2924" y="707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189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20" name="Freeform 12"/>
            <p:cNvSpPr>
              <a:spLocks/>
            </p:cNvSpPr>
            <p:nvPr/>
          </p:nvSpPr>
          <p:spPr bwMode="hidden">
            <a:xfrm>
              <a:off x="114" y="2847"/>
              <a:ext cx="1493" cy="204"/>
            </a:xfrm>
            <a:custGeom>
              <a:avLst/>
              <a:gdLst/>
              <a:ahLst/>
              <a:cxnLst>
                <a:cxn ang="0">
                  <a:pos x="1399" y="204"/>
                </a:cxn>
                <a:cxn ang="0">
                  <a:pos x="0" y="18"/>
                </a:cxn>
                <a:cxn ang="0">
                  <a:pos x="77" y="0"/>
                </a:cxn>
                <a:cxn ang="0">
                  <a:pos x="1488" y="186"/>
                </a:cxn>
                <a:cxn ang="0">
                  <a:pos x="1399" y="204"/>
                </a:cxn>
                <a:cxn ang="0">
                  <a:pos x="1399" y="204"/>
                </a:cxn>
              </a:cxnLst>
              <a:rect l="0" t="0" r="r" b="b"/>
              <a:pathLst>
                <a:path w="1488" h="204">
                  <a:moveTo>
                    <a:pt x="1399" y="204"/>
                  </a:moveTo>
                  <a:lnTo>
                    <a:pt x="0" y="18"/>
                  </a:lnTo>
                  <a:lnTo>
                    <a:pt x="77" y="0"/>
                  </a:lnTo>
                  <a:lnTo>
                    <a:pt x="1488" y="186"/>
                  </a:lnTo>
                  <a:lnTo>
                    <a:pt x="1399" y="204"/>
                  </a:lnTo>
                  <a:lnTo>
                    <a:pt x="1399" y="20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21" name="Rectangle 13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sp>
          <p:nvSpPr>
            <p:cNvPr id="68622" name="Rectangle 14"/>
            <p:cNvSpPr>
              <a:spLocks noChangeArrowheads="1"/>
            </p:cNvSpPr>
            <p:nvPr/>
          </p:nvSpPr>
          <p:spPr bwMode="hidden">
            <a:xfrm>
              <a:off x="473" y="3105"/>
              <a:ext cx="1" cy="1"/>
            </a:xfrm>
            <a:prstGeom prst="rect">
              <a:avLst/>
            </a:prstGeom>
            <a:solidFill>
              <a:srgbClr val="141485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>
                <a:latin typeface="+mn-lt"/>
                <a:cs typeface="+mn-cs"/>
              </a:endParaRPr>
            </a:p>
          </p:txBody>
        </p:sp>
        <p:grpSp>
          <p:nvGrpSpPr>
            <p:cNvPr id="25620" name="Group 15"/>
            <p:cNvGrpSpPr>
              <a:grpSpLocks/>
            </p:cNvGrpSpPr>
            <p:nvPr/>
          </p:nvGrpSpPr>
          <p:grpSpPr bwMode="auto">
            <a:xfrm>
              <a:off x="192" y="2284"/>
              <a:ext cx="1254" cy="923"/>
              <a:chOff x="192" y="2284"/>
              <a:chExt cx="1254" cy="923"/>
            </a:xfrm>
          </p:grpSpPr>
          <p:sp>
            <p:nvSpPr>
              <p:cNvPr id="68624" name="Freeform 16"/>
              <p:cNvSpPr>
                <a:spLocks/>
              </p:cNvSpPr>
              <p:nvPr/>
            </p:nvSpPr>
            <p:spPr bwMode="hidden">
              <a:xfrm>
                <a:off x="408" y="3009"/>
                <a:ext cx="47" cy="6"/>
              </a:xfrm>
              <a:custGeom>
                <a:avLst/>
                <a:gdLst/>
                <a:ahLst/>
                <a:cxnLst>
                  <a:cxn ang="0">
                    <a:pos x="47" y="6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47" y="6"/>
                  </a:cxn>
                  <a:cxn ang="0">
                    <a:pos x="47" y="6"/>
                  </a:cxn>
                  <a:cxn ang="0">
                    <a:pos x="47" y="6"/>
                  </a:cxn>
                </a:cxnLst>
                <a:rect l="0" t="0" r="r" b="b"/>
                <a:pathLst>
                  <a:path w="47" h="6">
                    <a:moveTo>
                      <a:pt x="47" y="6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47" y="6"/>
                    </a:lnTo>
                    <a:lnTo>
                      <a:pt x="47" y="6"/>
                    </a:lnTo>
                    <a:lnTo>
                      <a:pt x="47" y="6"/>
                    </a:lnTo>
                    <a:close/>
                  </a:path>
                </a:pathLst>
              </a:custGeom>
              <a:solidFill>
                <a:srgbClr val="141485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25" name="Freeform 17"/>
              <p:cNvSpPr>
                <a:spLocks/>
              </p:cNvSpPr>
              <p:nvPr/>
            </p:nvSpPr>
            <p:spPr bwMode="hidden">
              <a:xfrm>
                <a:off x="912" y="2286"/>
                <a:ext cx="324" cy="162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6" y="24"/>
                  </a:cxn>
                  <a:cxn ang="0">
                    <a:pos x="12" y="18"/>
                  </a:cxn>
                  <a:cxn ang="0">
                    <a:pos x="48" y="6"/>
                  </a:cxn>
                  <a:cxn ang="0">
                    <a:pos x="101" y="0"/>
                  </a:cxn>
                  <a:cxn ang="0">
                    <a:pos x="137" y="6"/>
                  </a:cxn>
                  <a:cxn ang="0">
                    <a:pos x="173" y="18"/>
                  </a:cxn>
                  <a:cxn ang="0">
                    <a:pos x="239" y="54"/>
                  </a:cxn>
                  <a:cxn ang="0">
                    <a:pos x="287" y="90"/>
                  </a:cxn>
                  <a:cxn ang="0">
                    <a:pos x="317" y="114"/>
                  </a:cxn>
                  <a:cxn ang="0">
                    <a:pos x="323" y="126"/>
                  </a:cxn>
                  <a:cxn ang="0">
                    <a:pos x="323" y="126"/>
                  </a:cxn>
                  <a:cxn ang="0">
                    <a:pos x="221" y="162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323" h="162">
                    <a:moveTo>
                      <a:pt x="0" y="24"/>
                    </a:moveTo>
                    <a:lnTo>
                      <a:pt x="6" y="24"/>
                    </a:lnTo>
                    <a:lnTo>
                      <a:pt x="12" y="18"/>
                    </a:lnTo>
                    <a:lnTo>
                      <a:pt x="48" y="6"/>
                    </a:lnTo>
                    <a:lnTo>
                      <a:pt x="101" y="0"/>
                    </a:lnTo>
                    <a:lnTo>
                      <a:pt x="137" y="6"/>
                    </a:lnTo>
                    <a:lnTo>
                      <a:pt x="173" y="18"/>
                    </a:lnTo>
                    <a:lnTo>
                      <a:pt x="239" y="54"/>
                    </a:lnTo>
                    <a:lnTo>
                      <a:pt x="287" y="90"/>
                    </a:lnTo>
                    <a:lnTo>
                      <a:pt x="317" y="114"/>
                    </a:lnTo>
                    <a:lnTo>
                      <a:pt x="323" y="126"/>
                    </a:lnTo>
                    <a:lnTo>
                      <a:pt x="323" y="126"/>
                    </a:lnTo>
                    <a:lnTo>
                      <a:pt x="221" y="162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26" name="Freeform 18"/>
              <p:cNvSpPr>
                <a:spLocks noEditPoints="1"/>
              </p:cNvSpPr>
              <p:nvPr/>
            </p:nvSpPr>
            <p:spPr bwMode="hidden">
              <a:xfrm>
                <a:off x="192" y="2286"/>
                <a:ext cx="1254" cy="923"/>
              </a:xfrm>
              <a:custGeom>
                <a:avLst/>
                <a:gdLst/>
                <a:ahLst/>
                <a:cxnLst>
                  <a:cxn ang="0">
                    <a:pos x="1166" y="641"/>
                  </a:cxn>
                  <a:cxn ang="0">
                    <a:pos x="1166" y="473"/>
                  </a:cxn>
                  <a:cxn ang="0">
                    <a:pos x="1136" y="384"/>
                  </a:cxn>
                  <a:cxn ang="0">
                    <a:pos x="1112" y="288"/>
                  </a:cxn>
                  <a:cxn ang="0">
                    <a:pos x="1053" y="174"/>
                  </a:cxn>
                  <a:cxn ang="0">
                    <a:pos x="981" y="96"/>
                  </a:cxn>
                  <a:cxn ang="0">
                    <a:pos x="963" y="72"/>
                  </a:cxn>
                  <a:cxn ang="0">
                    <a:pos x="891" y="18"/>
                  </a:cxn>
                  <a:cxn ang="0">
                    <a:pos x="819" y="6"/>
                  </a:cxn>
                  <a:cxn ang="0">
                    <a:pos x="712" y="24"/>
                  </a:cxn>
                  <a:cxn ang="0">
                    <a:pos x="664" y="42"/>
                  </a:cxn>
                  <a:cxn ang="0">
                    <a:pos x="568" y="120"/>
                  </a:cxn>
                  <a:cxn ang="0">
                    <a:pos x="532" y="228"/>
                  </a:cxn>
                  <a:cxn ang="0">
                    <a:pos x="509" y="348"/>
                  </a:cxn>
                  <a:cxn ang="0">
                    <a:pos x="431" y="479"/>
                  </a:cxn>
                  <a:cxn ang="0">
                    <a:pos x="413" y="539"/>
                  </a:cxn>
                  <a:cxn ang="0">
                    <a:pos x="353" y="599"/>
                  </a:cxn>
                  <a:cxn ang="0">
                    <a:pos x="305" y="629"/>
                  </a:cxn>
                  <a:cxn ang="0">
                    <a:pos x="293" y="635"/>
                  </a:cxn>
                  <a:cxn ang="0">
                    <a:pos x="257" y="677"/>
                  </a:cxn>
                  <a:cxn ang="0">
                    <a:pos x="150" y="797"/>
                  </a:cxn>
                  <a:cxn ang="0">
                    <a:pos x="54" y="839"/>
                  </a:cxn>
                  <a:cxn ang="0">
                    <a:pos x="156" y="905"/>
                  </a:cxn>
                  <a:cxn ang="0">
                    <a:pos x="240" y="869"/>
                  </a:cxn>
                  <a:cxn ang="0">
                    <a:pos x="640" y="827"/>
                  </a:cxn>
                  <a:cxn ang="0">
                    <a:pos x="700" y="725"/>
                  </a:cxn>
                  <a:cxn ang="0">
                    <a:pos x="694" y="611"/>
                  </a:cxn>
                  <a:cxn ang="0">
                    <a:pos x="778" y="551"/>
                  </a:cxn>
                  <a:cxn ang="0">
                    <a:pos x="879" y="449"/>
                  </a:cxn>
                  <a:cxn ang="0">
                    <a:pos x="909" y="414"/>
                  </a:cxn>
                  <a:cxn ang="0">
                    <a:pos x="975" y="318"/>
                  </a:cxn>
                  <a:cxn ang="0">
                    <a:pos x="1023" y="336"/>
                  </a:cxn>
                  <a:cxn ang="0">
                    <a:pos x="1118" y="617"/>
                  </a:cxn>
                  <a:cxn ang="0">
                    <a:pos x="1112" y="689"/>
                  </a:cxn>
                  <a:cxn ang="0">
                    <a:pos x="1148" y="749"/>
                  </a:cxn>
                  <a:cxn ang="0">
                    <a:pos x="1202" y="713"/>
                  </a:cxn>
                  <a:cxn ang="0">
                    <a:pos x="1238" y="749"/>
                  </a:cxn>
                  <a:cxn ang="0">
                    <a:pos x="1250" y="743"/>
                  </a:cxn>
                  <a:cxn ang="0">
                    <a:pos x="694" y="264"/>
                  </a:cxn>
                  <a:cxn ang="0">
                    <a:pos x="784" y="372"/>
                  </a:cxn>
                  <a:cxn ang="0">
                    <a:pos x="766" y="443"/>
                  </a:cxn>
                  <a:cxn ang="0">
                    <a:pos x="706" y="515"/>
                  </a:cxn>
                  <a:cxn ang="0">
                    <a:pos x="658" y="569"/>
                  </a:cxn>
                  <a:cxn ang="0">
                    <a:pos x="616" y="593"/>
                  </a:cxn>
                  <a:cxn ang="0">
                    <a:pos x="574" y="617"/>
                  </a:cxn>
                  <a:cxn ang="0">
                    <a:pos x="562" y="707"/>
                  </a:cxn>
                  <a:cxn ang="0">
                    <a:pos x="353" y="755"/>
                  </a:cxn>
                  <a:cxn ang="0">
                    <a:pos x="389" y="641"/>
                  </a:cxn>
                  <a:cxn ang="0">
                    <a:pos x="425" y="647"/>
                  </a:cxn>
                  <a:cxn ang="0">
                    <a:pos x="443" y="617"/>
                  </a:cxn>
                  <a:cxn ang="0">
                    <a:pos x="568" y="515"/>
                  </a:cxn>
                  <a:cxn ang="0">
                    <a:pos x="616" y="473"/>
                  </a:cxn>
                  <a:cxn ang="0">
                    <a:pos x="640" y="396"/>
                  </a:cxn>
                  <a:cxn ang="0">
                    <a:pos x="640" y="378"/>
                  </a:cxn>
                  <a:cxn ang="0">
                    <a:pos x="664" y="270"/>
                  </a:cxn>
                  <a:cxn ang="0">
                    <a:pos x="682" y="192"/>
                  </a:cxn>
                  <a:cxn ang="0">
                    <a:pos x="694" y="264"/>
                  </a:cxn>
                  <a:cxn ang="0">
                    <a:pos x="532" y="455"/>
                  </a:cxn>
                  <a:cxn ang="0">
                    <a:pos x="634" y="803"/>
                  </a:cxn>
                </a:cxnLst>
                <a:rect l="0" t="0" r="r" b="b"/>
                <a:pathLst>
                  <a:path w="1250" h="923">
                    <a:moveTo>
                      <a:pt x="1244" y="713"/>
                    </a:moveTo>
                    <a:lnTo>
                      <a:pt x="1214" y="683"/>
                    </a:lnTo>
                    <a:lnTo>
                      <a:pt x="1166" y="653"/>
                    </a:lnTo>
                    <a:lnTo>
                      <a:pt x="1166" y="653"/>
                    </a:lnTo>
                    <a:lnTo>
                      <a:pt x="1166" y="641"/>
                    </a:lnTo>
                    <a:lnTo>
                      <a:pt x="1172" y="617"/>
                    </a:lnTo>
                    <a:lnTo>
                      <a:pt x="1172" y="581"/>
                    </a:lnTo>
                    <a:lnTo>
                      <a:pt x="1172" y="545"/>
                    </a:lnTo>
                    <a:lnTo>
                      <a:pt x="1172" y="509"/>
                    </a:lnTo>
                    <a:lnTo>
                      <a:pt x="1166" y="473"/>
                    </a:lnTo>
                    <a:lnTo>
                      <a:pt x="1154" y="443"/>
                    </a:lnTo>
                    <a:lnTo>
                      <a:pt x="1148" y="431"/>
                    </a:lnTo>
                    <a:lnTo>
                      <a:pt x="1142" y="425"/>
                    </a:lnTo>
                    <a:lnTo>
                      <a:pt x="1142" y="408"/>
                    </a:lnTo>
                    <a:lnTo>
                      <a:pt x="1136" y="384"/>
                    </a:lnTo>
                    <a:lnTo>
                      <a:pt x="1130" y="354"/>
                    </a:lnTo>
                    <a:lnTo>
                      <a:pt x="1118" y="324"/>
                    </a:lnTo>
                    <a:lnTo>
                      <a:pt x="1106" y="300"/>
                    </a:lnTo>
                    <a:lnTo>
                      <a:pt x="1112" y="294"/>
                    </a:lnTo>
                    <a:lnTo>
                      <a:pt x="1112" y="288"/>
                    </a:lnTo>
                    <a:lnTo>
                      <a:pt x="1112" y="270"/>
                    </a:lnTo>
                    <a:lnTo>
                      <a:pt x="1106" y="252"/>
                    </a:lnTo>
                    <a:lnTo>
                      <a:pt x="1083" y="210"/>
                    </a:lnTo>
                    <a:lnTo>
                      <a:pt x="1059" y="180"/>
                    </a:lnTo>
                    <a:lnTo>
                      <a:pt x="1053" y="174"/>
                    </a:lnTo>
                    <a:lnTo>
                      <a:pt x="1047" y="168"/>
                    </a:lnTo>
                    <a:lnTo>
                      <a:pt x="1041" y="126"/>
                    </a:lnTo>
                    <a:lnTo>
                      <a:pt x="1017" y="114"/>
                    </a:lnTo>
                    <a:lnTo>
                      <a:pt x="987" y="90"/>
                    </a:lnTo>
                    <a:lnTo>
                      <a:pt x="981" y="96"/>
                    </a:lnTo>
                    <a:lnTo>
                      <a:pt x="981" y="102"/>
                    </a:lnTo>
                    <a:lnTo>
                      <a:pt x="975" y="120"/>
                    </a:lnTo>
                    <a:lnTo>
                      <a:pt x="975" y="108"/>
                    </a:lnTo>
                    <a:lnTo>
                      <a:pt x="969" y="90"/>
                    </a:lnTo>
                    <a:lnTo>
                      <a:pt x="963" y="72"/>
                    </a:lnTo>
                    <a:lnTo>
                      <a:pt x="963" y="66"/>
                    </a:lnTo>
                    <a:lnTo>
                      <a:pt x="933" y="42"/>
                    </a:lnTo>
                    <a:lnTo>
                      <a:pt x="921" y="36"/>
                    </a:lnTo>
                    <a:lnTo>
                      <a:pt x="915" y="30"/>
                    </a:lnTo>
                    <a:lnTo>
                      <a:pt x="891" y="18"/>
                    </a:lnTo>
                    <a:lnTo>
                      <a:pt x="885" y="18"/>
                    </a:lnTo>
                    <a:lnTo>
                      <a:pt x="867" y="18"/>
                    </a:lnTo>
                    <a:lnTo>
                      <a:pt x="855" y="18"/>
                    </a:lnTo>
                    <a:lnTo>
                      <a:pt x="849" y="18"/>
                    </a:lnTo>
                    <a:lnTo>
                      <a:pt x="819" y="6"/>
                    </a:lnTo>
                    <a:lnTo>
                      <a:pt x="796" y="0"/>
                    </a:lnTo>
                    <a:lnTo>
                      <a:pt x="772" y="6"/>
                    </a:lnTo>
                    <a:lnTo>
                      <a:pt x="754" y="18"/>
                    </a:lnTo>
                    <a:lnTo>
                      <a:pt x="730" y="18"/>
                    </a:lnTo>
                    <a:lnTo>
                      <a:pt x="712" y="24"/>
                    </a:lnTo>
                    <a:lnTo>
                      <a:pt x="700" y="30"/>
                    </a:lnTo>
                    <a:lnTo>
                      <a:pt x="700" y="30"/>
                    </a:lnTo>
                    <a:lnTo>
                      <a:pt x="694" y="30"/>
                    </a:lnTo>
                    <a:lnTo>
                      <a:pt x="688" y="30"/>
                    </a:lnTo>
                    <a:lnTo>
                      <a:pt x="664" y="42"/>
                    </a:lnTo>
                    <a:lnTo>
                      <a:pt x="628" y="60"/>
                    </a:lnTo>
                    <a:lnTo>
                      <a:pt x="586" y="90"/>
                    </a:lnTo>
                    <a:lnTo>
                      <a:pt x="574" y="108"/>
                    </a:lnTo>
                    <a:lnTo>
                      <a:pt x="562" y="120"/>
                    </a:lnTo>
                    <a:lnTo>
                      <a:pt x="568" y="120"/>
                    </a:lnTo>
                    <a:lnTo>
                      <a:pt x="568" y="114"/>
                    </a:lnTo>
                    <a:lnTo>
                      <a:pt x="550" y="150"/>
                    </a:lnTo>
                    <a:lnTo>
                      <a:pt x="538" y="192"/>
                    </a:lnTo>
                    <a:lnTo>
                      <a:pt x="532" y="216"/>
                    </a:lnTo>
                    <a:lnTo>
                      <a:pt x="532" y="228"/>
                    </a:lnTo>
                    <a:lnTo>
                      <a:pt x="532" y="228"/>
                    </a:lnTo>
                    <a:lnTo>
                      <a:pt x="527" y="246"/>
                    </a:lnTo>
                    <a:lnTo>
                      <a:pt x="521" y="276"/>
                    </a:lnTo>
                    <a:lnTo>
                      <a:pt x="515" y="312"/>
                    </a:lnTo>
                    <a:lnTo>
                      <a:pt x="509" y="348"/>
                    </a:lnTo>
                    <a:lnTo>
                      <a:pt x="473" y="390"/>
                    </a:lnTo>
                    <a:lnTo>
                      <a:pt x="473" y="396"/>
                    </a:lnTo>
                    <a:lnTo>
                      <a:pt x="467" y="402"/>
                    </a:lnTo>
                    <a:lnTo>
                      <a:pt x="449" y="437"/>
                    </a:lnTo>
                    <a:lnTo>
                      <a:pt x="431" y="479"/>
                    </a:lnTo>
                    <a:lnTo>
                      <a:pt x="419" y="521"/>
                    </a:lnTo>
                    <a:lnTo>
                      <a:pt x="413" y="527"/>
                    </a:lnTo>
                    <a:lnTo>
                      <a:pt x="413" y="533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413" y="539"/>
                    </a:lnTo>
                    <a:lnTo>
                      <a:pt x="353" y="599"/>
                    </a:lnTo>
                    <a:lnTo>
                      <a:pt x="347" y="599"/>
                    </a:lnTo>
                    <a:lnTo>
                      <a:pt x="341" y="599"/>
                    </a:lnTo>
                    <a:lnTo>
                      <a:pt x="335" y="611"/>
                    </a:lnTo>
                    <a:lnTo>
                      <a:pt x="311" y="629"/>
                    </a:lnTo>
                    <a:lnTo>
                      <a:pt x="305" y="629"/>
                    </a:lnTo>
                    <a:lnTo>
                      <a:pt x="299" y="629"/>
                    </a:lnTo>
                    <a:lnTo>
                      <a:pt x="299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93" y="635"/>
                    </a:lnTo>
                    <a:lnTo>
                      <a:pt x="257" y="659"/>
                    </a:lnTo>
                    <a:lnTo>
                      <a:pt x="257" y="665"/>
                    </a:lnTo>
                    <a:lnTo>
                      <a:pt x="257" y="665"/>
                    </a:lnTo>
                    <a:lnTo>
                      <a:pt x="257" y="677"/>
                    </a:lnTo>
                    <a:lnTo>
                      <a:pt x="257" y="701"/>
                    </a:lnTo>
                    <a:lnTo>
                      <a:pt x="257" y="719"/>
                    </a:lnTo>
                    <a:lnTo>
                      <a:pt x="257" y="731"/>
                    </a:lnTo>
                    <a:lnTo>
                      <a:pt x="216" y="725"/>
                    </a:lnTo>
                    <a:lnTo>
                      <a:pt x="150" y="797"/>
                    </a:lnTo>
                    <a:lnTo>
                      <a:pt x="150" y="827"/>
                    </a:lnTo>
                    <a:lnTo>
                      <a:pt x="174" y="827"/>
                    </a:lnTo>
                    <a:lnTo>
                      <a:pt x="114" y="845"/>
                    </a:lnTo>
                    <a:lnTo>
                      <a:pt x="108" y="851"/>
                    </a:lnTo>
                    <a:lnTo>
                      <a:pt x="54" y="839"/>
                    </a:lnTo>
                    <a:lnTo>
                      <a:pt x="0" y="857"/>
                    </a:lnTo>
                    <a:lnTo>
                      <a:pt x="0" y="875"/>
                    </a:lnTo>
                    <a:lnTo>
                      <a:pt x="102" y="893"/>
                    </a:lnTo>
                    <a:lnTo>
                      <a:pt x="96" y="893"/>
                    </a:lnTo>
                    <a:lnTo>
                      <a:pt x="156" y="905"/>
                    </a:lnTo>
                    <a:lnTo>
                      <a:pt x="168" y="899"/>
                    </a:lnTo>
                    <a:lnTo>
                      <a:pt x="311" y="923"/>
                    </a:lnTo>
                    <a:lnTo>
                      <a:pt x="365" y="911"/>
                    </a:lnTo>
                    <a:lnTo>
                      <a:pt x="371" y="887"/>
                    </a:lnTo>
                    <a:lnTo>
                      <a:pt x="240" y="869"/>
                    </a:lnTo>
                    <a:lnTo>
                      <a:pt x="240" y="863"/>
                    </a:lnTo>
                    <a:lnTo>
                      <a:pt x="497" y="791"/>
                    </a:lnTo>
                    <a:lnTo>
                      <a:pt x="503" y="809"/>
                    </a:lnTo>
                    <a:lnTo>
                      <a:pt x="640" y="827"/>
                    </a:lnTo>
                    <a:lnTo>
                      <a:pt x="640" y="827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700" y="725"/>
                    </a:lnTo>
                    <a:lnTo>
                      <a:pt x="658" y="719"/>
                    </a:lnTo>
                    <a:lnTo>
                      <a:pt x="664" y="653"/>
                    </a:lnTo>
                    <a:lnTo>
                      <a:pt x="664" y="653"/>
                    </a:lnTo>
                    <a:lnTo>
                      <a:pt x="670" y="623"/>
                    </a:lnTo>
                    <a:lnTo>
                      <a:pt x="694" y="611"/>
                    </a:lnTo>
                    <a:lnTo>
                      <a:pt x="694" y="605"/>
                    </a:lnTo>
                    <a:lnTo>
                      <a:pt x="694" y="605"/>
                    </a:lnTo>
                    <a:lnTo>
                      <a:pt x="718" y="587"/>
                    </a:lnTo>
                    <a:lnTo>
                      <a:pt x="748" y="569"/>
                    </a:lnTo>
                    <a:lnTo>
                      <a:pt x="778" y="551"/>
                    </a:lnTo>
                    <a:lnTo>
                      <a:pt x="796" y="533"/>
                    </a:lnTo>
                    <a:lnTo>
                      <a:pt x="819" y="515"/>
                    </a:lnTo>
                    <a:lnTo>
                      <a:pt x="843" y="497"/>
                    </a:lnTo>
                    <a:lnTo>
                      <a:pt x="867" y="467"/>
                    </a:lnTo>
                    <a:lnTo>
                      <a:pt x="879" y="449"/>
                    </a:lnTo>
                    <a:lnTo>
                      <a:pt x="879" y="443"/>
                    </a:lnTo>
                    <a:lnTo>
                      <a:pt x="885" y="443"/>
                    </a:lnTo>
                    <a:lnTo>
                      <a:pt x="891" y="431"/>
                    </a:lnTo>
                    <a:lnTo>
                      <a:pt x="903" y="425"/>
                    </a:lnTo>
                    <a:lnTo>
                      <a:pt x="909" y="414"/>
                    </a:lnTo>
                    <a:lnTo>
                      <a:pt x="909" y="390"/>
                    </a:lnTo>
                    <a:lnTo>
                      <a:pt x="903" y="360"/>
                    </a:lnTo>
                    <a:lnTo>
                      <a:pt x="927" y="348"/>
                    </a:lnTo>
                    <a:lnTo>
                      <a:pt x="951" y="330"/>
                    </a:lnTo>
                    <a:lnTo>
                      <a:pt x="975" y="318"/>
                    </a:lnTo>
                    <a:lnTo>
                      <a:pt x="993" y="300"/>
                    </a:lnTo>
                    <a:lnTo>
                      <a:pt x="999" y="306"/>
                    </a:lnTo>
                    <a:lnTo>
                      <a:pt x="1011" y="306"/>
                    </a:lnTo>
                    <a:lnTo>
                      <a:pt x="1023" y="336"/>
                    </a:lnTo>
                    <a:lnTo>
                      <a:pt x="1023" y="336"/>
                    </a:lnTo>
                    <a:lnTo>
                      <a:pt x="1071" y="449"/>
                    </a:lnTo>
                    <a:lnTo>
                      <a:pt x="1071" y="467"/>
                    </a:lnTo>
                    <a:lnTo>
                      <a:pt x="1077" y="497"/>
                    </a:lnTo>
                    <a:lnTo>
                      <a:pt x="1101" y="563"/>
                    </a:lnTo>
                    <a:lnTo>
                      <a:pt x="1118" y="617"/>
                    </a:lnTo>
                    <a:lnTo>
                      <a:pt x="1124" y="641"/>
                    </a:lnTo>
                    <a:lnTo>
                      <a:pt x="1124" y="653"/>
                    </a:lnTo>
                    <a:lnTo>
                      <a:pt x="1118" y="659"/>
                    </a:lnTo>
                    <a:lnTo>
                      <a:pt x="1112" y="671"/>
                    </a:lnTo>
                    <a:lnTo>
                      <a:pt x="1112" y="689"/>
                    </a:lnTo>
                    <a:lnTo>
                      <a:pt x="1118" y="701"/>
                    </a:lnTo>
                    <a:lnTo>
                      <a:pt x="1124" y="719"/>
                    </a:lnTo>
                    <a:lnTo>
                      <a:pt x="1130" y="737"/>
                    </a:lnTo>
                    <a:lnTo>
                      <a:pt x="1136" y="749"/>
                    </a:lnTo>
                    <a:lnTo>
                      <a:pt x="1148" y="749"/>
                    </a:lnTo>
                    <a:lnTo>
                      <a:pt x="1154" y="743"/>
                    </a:lnTo>
                    <a:lnTo>
                      <a:pt x="1154" y="725"/>
                    </a:lnTo>
                    <a:lnTo>
                      <a:pt x="1148" y="707"/>
                    </a:lnTo>
                    <a:lnTo>
                      <a:pt x="1148" y="701"/>
                    </a:lnTo>
                    <a:lnTo>
                      <a:pt x="1202" y="713"/>
                    </a:lnTo>
                    <a:lnTo>
                      <a:pt x="1208" y="719"/>
                    </a:lnTo>
                    <a:lnTo>
                      <a:pt x="1214" y="737"/>
                    </a:lnTo>
                    <a:lnTo>
                      <a:pt x="1220" y="749"/>
                    </a:lnTo>
                    <a:lnTo>
                      <a:pt x="1232" y="755"/>
                    </a:lnTo>
                    <a:lnTo>
                      <a:pt x="1238" y="749"/>
                    </a:lnTo>
                    <a:lnTo>
                      <a:pt x="1232" y="737"/>
                    </a:lnTo>
                    <a:lnTo>
                      <a:pt x="1238" y="749"/>
                    </a:lnTo>
                    <a:lnTo>
                      <a:pt x="1244" y="755"/>
                    </a:lnTo>
                    <a:lnTo>
                      <a:pt x="1250" y="749"/>
                    </a:lnTo>
                    <a:lnTo>
                      <a:pt x="1250" y="743"/>
                    </a:lnTo>
                    <a:lnTo>
                      <a:pt x="1250" y="731"/>
                    </a:lnTo>
                    <a:lnTo>
                      <a:pt x="1244" y="719"/>
                    </a:lnTo>
                    <a:lnTo>
                      <a:pt x="1244" y="713"/>
                    </a:lnTo>
                    <a:lnTo>
                      <a:pt x="1244" y="713"/>
                    </a:lnTo>
                    <a:close/>
                    <a:moveTo>
                      <a:pt x="694" y="264"/>
                    </a:moveTo>
                    <a:lnTo>
                      <a:pt x="700" y="276"/>
                    </a:lnTo>
                    <a:lnTo>
                      <a:pt x="712" y="288"/>
                    </a:lnTo>
                    <a:lnTo>
                      <a:pt x="742" y="330"/>
                    </a:lnTo>
                    <a:lnTo>
                      <a:pt x="778" y="360"/>
                    </a:lnTo>
                    <a:lnTo>
                      <a:pt x="784" y="372"/>
                    </a:lnTo>
                    <a:lnTo>
                      <a:pt x="790" y="378"/>
                    </a:lnTo>
                    <a:lnTo>
                      <a:pt x="796" y="384"/>
                    </a:lnTo>
                    <a:lnTo>
                      <a:pt x="796" y="384"/>
                    </a:lnTo>
                    <a:lnTo>
                      <a:pt x="790" y="431"/>
                    </a:lnTo>
                    <a:lnTo>
                      <a:pt x="766" y="443"/>
                    </a:lnTo>
                    <a:lnTo>
                      <a:pt x="748" y="461"/>
                    </a:lnTo>
                    <a:lnTo>
                      <a:pt x="724" y="485"/>
                    </a:lnTo>
                    <a:lnTo>
                      <a:pt x="712" y="503"/>
                    </a:lnTo>
                    <a:lnTo>
                      <a:pt x="712" y="509"/>
                    </a:lnTo>
                    <a:lnTo>
                      <a:pt x="706" y="515"/>
                    </a:lnTo>
                    <a:lnTo>
                      <a:pt x="688" y="533"/>
                    </a:lnTo>
                    <a:lnTo>
                      <a:pt x="670" y="551"/>
                    </a:lnTo>
                    <a:lnTo>
                      <a:pt x="658" y="563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8" y="569"/>
                    </a:lnTo>
                    <a:lnTo>
                      <a:pt x="652" y="569"/>
                    </a:lnTo>
                    <a:lnTo>
                      <a:pt x="652" y="575"/>
                    </a:lnTo>
                    <a:lnTo>
                      <a:pt x="640" y="581"/>
                    </a:lnTo>
                    <a:lnTo>
                      <a:pt x="616" y="593"/>
                    </a:lnTo>
                    <a:lnTo>
                      <a:pt x="604" y="599"/>
                    </a:lnTo>
                    <a:lnTo>
                      <a:pt x="592" y="605"/>
                    </a:lnTo>
                    <a:lnTo>
                      <a:pt x="592" y="605"/>
                    </a:lnTo>
                    <a:lnTo>
                      <a:pt x="586" y="611"/>
                    </a:lnTo>
                    <a:lnTo>
                      <a:pt x="574" y="617"/>
                    </a:lnTo>
                    <a:lnTo>
                      <a:pt x="562" y="629"/>
                    </a:lnTo>
                    <a:lnTo>
                      <a:pt x="550" y="635"/>
                    </a:lnTo>
                    <a:lnTo>
                      <a:pt x="550" y="653"/>
                    </a:lnTo>
                    <a:lnTo>
                      <a:pt x="556" y="677"/>
                    </a:lnTo>
                    <a:lnTo>
                      <a:pt x="562" y="707"/>
                    </a:lnTo>
                    <a:lnTo>
                      <a:pt x="538" y="737"/>
                    </a:lnTo>
                    <a:lnTo>
                      <a:pt x="377" y="785"/>
                    </a:lnTo>
                    <a:lnTo>
                      <a:pt x="365" y="761"/>
                    </a:lnTo>
                    <a:lnTo>
                      <a:pt x="359" y="755"/>
                    </a:lnTo>
                    <a:lnTo>
                      <a:pt x="353" y="755"/>
                    </a:lnTo>
                    <a:lnTo>
                      <a:pt x="359" y="683"/>
                    </a:lnTo>
                    <a:lnTo>
                      <a:pt x="365" y="671"/>
                    </a:lnTo>
                    <a:lnTo>
                      <a:pt x="371" y="665"/>
                    </a:lnTo>
                    <a:lnTo>
                      <a:pt x="389" y="641"/>
                    </a:lnTo>
                    <a:lnTo>
                      <a:pt x="389" y="641"/>
                    </a:lnTo>
                    <a:lnTo>
                      <a:pt x="413" y="629"/>
                    </a:lnTo>
                    <a:lnTo>
                      <a:pt x="431" y="611"/>
                    </a:lnTo>
                    <a:lnTo>
                      <a:pt x="419" y="623"/>
                    </a:lnTo>
                    <a:lnTo>
                      <a:pt x="419" y="629"/>
                    </a:lnTo>
                    <a:lnTo>
                      <a:pt x="425" y="647"/>
                    </a:lnTo>
                    <a:lnTo>
                      <a:pt x="425" y="659"/>
                    </a:lnTo>
                    <a:lnTo>
                      <a:pt x="431" y="665"/>
                    </a:lnTo>
                    <a:lnTo>
                      <a:pt x="437" y="659"/>
                    </a:lnTo>
                    <a:lnTo>
                      <a:pt x="443" y="635"/>
                    </a:lnTo>
                    <a:lnTo>
                      <a:pt x="443" y="617"/>
                    </a:lnTo>
                    <a:lnTo>
                      <a:pt x="443" y="605"/>
                    </a:lnTo>
                    <a:lnTo>
                      <a:pt x="491" y="575"/>
                    </a:lnTo>
                    <a:lnTo>
                      <a:pt x="527" y="545"/>
                    </a:lnTo>
                    <a:lnTo>
                      <a:pt x="550" y="527"/>
                    </a:lnTo>
                    <a:lnTo>
                      <a:pt x="568" y="515"/>
                    </a:lnTo>
                    <a:lnTo>
                      <a:pt x="586" y="503"/>
                    </a:lnTo>
                    <a:lnTo>
                      <a:pt x="598" y="497"/>
                    </a:lnTo>
                    <a:lnTo>
                      <a:pt x="610" y="485"/>
                    </a:lnTo>
                    <a:lnTo>
                      <a:pt x="616" y="479"/>
                    </a:lnTo>
                    <a:lnTo>
                      <a:pt x="616" y="473"/>
                    </a:lnTo>
                    <a:lnTo>
                      <a:pt x="628" y="455"/>
                    </a:lnTo>
                    <a:lnTo>
                      <a:pt x="634" y="431"/>
                    </a:lnTo>
                    <a:lnTo>
                      <a:pt x="640" y="408"/>
                    </a:lnTo>
                    <a:lnTo>
                      <a:pt x="640" y="402"/>
                    </a:lnTo>
                    <a:lnTo>
                      <a:pt x="640" y="396"/>
                    </a:lnTo>
                    <a:lnTo>
                      <a:pt x="628" y="396"/>
                    </a:lnTo>
                    <a:lnTo>
                      <a:pt x="634" y="396"/>
                    </a:lnTo>
                    <a:lnTo>
                      <a:pt x="634" y="396"/>
                    </a:lnTo>
                    <a:lnTo>
                      <a:pt x="634" y="390"/>
                    </a:lnTo>
                    <a:lnTo>
                      <a:pt x="640" y="378"/>
                    </a:lnTo>
                    <a:lnTo>
                      <a:pt x="652" y="336"/>
                    </a:lnTo>
                    <a:lnTo>
                      <a:pt x="664" y="300"/>
                    </a:lnTo>
                    <a:lnTo>
                      <a:pt x="664" y="282"/>
                    </a:lnTo>
                    <a:lnTo>
                      <a:pt x="670" y="276"/>
                    </a:lnTo>
                    <a:lnTo>
                      <a:pt x="664" y="270"/>
                    </a:lnTo>
                    <a:lnTo>
                      <a:pt x="658" y="258"/>
                    </a:lnTo>
                    <a:lnTo>
                      <a:pt x="646" y="246"/>
                    </a:lnTo>
                    <a:lnTo>
                      <a:pt x="640" y="240"/>
                    </a:lnTo>
                    <a:lnTo>
                      <a:pt x="676" y="258"/>
                    </a:lnTo>
                    <a:lnTo>
                      <a:pt x="682" y="192"/>
                    </a:lnTo>
                    <a:lnTo>
                      <a:pt x="682" y="198"/>
                    </a:lnTo>
                    <a:lnTo>
                      <a:pt x="682" y="222"/>
                    </a:lnTo>
                    <a:lnTo>
                      <a:pt x="688" y="246"/>
                    </a:lnTo>
                    <a:lnTo>
                      <a:pt x="694" y="264"/>
                    </a:lnTo>
                    <a:lnTo>
                      <a:pt x="694" y="264"/>
                    </a:lnTo>
                    <a:close/>
                    <a:moveTo>
                      <a:pt x="532" y="455"/>
                    </a:moveTo>
                    <a:lnTo>
                      <a:pt x="527" y="461"/>
                    </a:lnTo>
                    <a:lnTo>
                      <a:pt x="532" y="449"/>
                    </a:lnTo>
                    <a:lnTo>
                      <a:pt x="532" y="455"/>
                    </a:lnTo>
                    <a:lnTo>
                      <a:pt x="532" y="455"/>
                    </a:lnTo>
                    <a:close/>
                    <a:moveTo>
                      <a:pt x="634" y="803"/>
                    </a:move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lnTo>
                      <a:pt x="634" y="803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27" name="Freeform 19"/>
              <p:cNvSpPr>
                <a:spLocks/>
              </p:cNvSpPr>
              <p:nvPr/>
            </p:nvSpPr>
            <p:spPr bwMode="hidden">
              <a:xfrm>
                <a:off x="684" y="2709"/>
                <a:ext cx="47" cy="78"/>
              </a:xfrm>
              <a:custGeom>
                <a:avLst/>
                <a:gdLst/>
                <a:ahLst/>
                <a:cxnLst>
                  <a:cxn ang="0">
                    <a:pos x="12" y="72"/>
                  </a:cxn>
                  <a:cxn ang="0">
                    <a:pos x="18" y="60"/>
                  </a:cxn>
                  <a:cxn ang="0">
                    <a:pos x="24" y="54"/>
                  </a:cxn>
                  <a:cxn ang="0">
                    <a:pos x="47" y="0"/>
                  </a:cxn>
                  <a:cxn ang="0">
                    <a:pos x="0" y="78"/>
                  </a:cxn>
                  <a:cxn ang="0">
                    <a:pos x="12" y="72"/>
                  </a:cxn>
                  <a:cxn ang="0">
                    <a:pos x="12" y="72"/>
                  </a:cxn>
                </a:cxnLst>
                <a:rect l="0" t="0" r="r" b="b"/>
                <a:pathLst>
                  <a:path w="47" h="78">
                    <a:moveTo>
                      <a:pt x="12" y="72"/>
                    </a:moveTo>
                    <a:lnTo>
                      <a:pt x="18" y="60"/>
                    </a:lnTo>
                    <a:lnTo>
                      <a:pt x="24" y="54"/>
                    </a:lnTo>
                    <a:lnTo>
                      <a:pt x="47" y="0"/>
                    </a:lnTo>
                    <a:lnTo>
                      <a:pt x="0" y="78"/>
                    </a:lnTo>
                    <a:lnTo>
                      <a:pt x="12" y="72"/>
                    </a:lnTo>
                    <a:lnTo>
                      <a:pt x="12" y="7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28" name="Freeform 20"/>
              <p:cNvSpPr>
                <a:spLocks/>
              </p:cNvSpPr>
              <p:nvPr/>
            </p:nvSpPr>
            <p:spPr bwMode="hidden">
              <a:xfrm>
                <a:off x="1284" y="2574"/>
                <a:ext cx="149" cy="419"/>
              </a:xfrm>
              <a:custGeom>
                <a:avLst/>
                <a:gdLst/>
                <a:ahLst/>
                <a:cxnLst>
                  <a:cxn ang="0">
                    <a:pos x="29" y="96"/>
                  </a:cxn>
                  <a:cxn ang="0">
                    <a:pos x="41" y="126"/>
                  </a:cxn>
                  <a:cxn ang="0">
                    <a:pos x="29" y="161"/>
                  </a:cxn>
                  <a:cxn ang="0">
                    <a:pos x="47" y="149"/>
                  </a:cxn>
                  <a:cxn ang="0">
                    <a:pos x="53" y="347"/>
                  </a:cxn>
                  <a:cxn ang="0">
                    <a:pos x="65" y="371"/>
                  </a:cxn>
                  <a:cxn ang="0">
                    <a:pos x="65" y="377"/>
                  </a:cxn>
                  <a:cxn ang="0">
                    <a:pos x="65" y="389"/>
                  </a:cxn>
                  <a:cxn ang="0">
                    <a:pos x="77" y="395"/>
                  </a:cxn>
                  <a:cxn ang="0">
                    <a:pos x="101" y="407"/>
                  </a:cxn>
                  <a:cxn ang="0">
                    <a:pos x="125" y="413"/>
                  </a:cxn>
                  <a:cxn ang="0">
                    <a:pos x="149" y="419"/>
                  </a:cxn>
                  <a:cxn ang="0">
                    <a:pos x="125" y="395"/>
                  </a:cxn>
                  <a:cxn ang="0">
                    <a:pos x="77" y="365"/>
                  </a:cxn>
                  <a:cxn ang="0">
                    <a:pos x="77" y="365"/>
                  </a:cxn>
                  <a:cxn ang="0">
                    <a:pos x="77" y="353"/>
                  </a:cxn>
                  <a:cxn ang="0">
                    <a:pos x="83" y="329"/>
                  </a:cxn>
                  <a:cxn ang="0">
                    <a:pos x="83" y="293"/>
                  </a:cxn>
                  <a:cxn ang="0">
                    <a:pos x="83" y="257"/>
                  </a:cxn>
                  <a:cxn ang="0">
                    <a:pos x="83" y="221"/>
                  </a:cxn>
                  <a:cxn ang="0">
                    <a:pos x="77" y="185"/>
                  </a:cxn>
                  <a:cxn ang="0">
                    <a:pos x="65" y="155"/>
                  </a:cxn>
                  <a:cxn ang="0">
                    <a:pos x="59" y="143"/>
                  </a:cxn>
                  <a:cxn ang="0">
                    <a:pos x="53" y="137"/>
                  </a:cxn>
                  <a:cxn ang="0">
                    <a:pos x="53" y="120"/>
                  </a:cxn>
                  <a:cxn ang="0">
                    <a:pos x="53" y="108"/>
                  </a:cxn>
                  <a:cxn ang="0">
                    <a:pos x="47" y="90"/>
                  </a:cxn>
                  <a:cxn ang="0">
                    <a:pos x="35" y="54"/>
                  </a:cxn>
                  <a:cxn ang="0">
                    <a:pos x="23" y="18"/>
                  </a:cxn>
                  <a:cxn ang="0">
                    <a:pos x="17" y="6"/>
                  </a:cxn>
                  <a:cxn ang="0">
                    <a:pos x="17" y="0"/>
                  </a:cxn>
                  <a:cxn ang="0">
                    <a:pos x="0" y="6"/>
                  </a:cxn>
                  <a:cxn ang="0">
                    <a:pos x="6" y="114"/>
                  </a:cxn>
                  <a:cxn ang="0">
                    <a:pos x="29" y="96"/>
                  </a:cxn>
                  <a:cxn ang="0">
                    <a:pos x="29" y="96"/>
                  </a:cxn>
                </a:cxnLst>
                <a:rect l="0" t="0" r="r" b="b"/>
                <a:pathLst>
                  <a:path w="149" h="419">
                    <a:moveTo>
                      <a:pt x="29" y="96"/>
                    </a:moveTo>
                    <a:lnTo>
                      <a:pt x="41" y="126"/>
                    </a:lnTo>
                    <a:lnTo>
                      <a:pt x="29" y="161"/>
                    </a:lnTo>
                    <a:lnTo>
                      <a:pt x="47" y="149"/>
                    </a:lnTo>
                    <a:lnTo>
                      <a:pt x="53" y="347"/>
                    </a:lnTo>
                    <a:lnTo>
                      <a:pt x="65" y="371"/>
                    </a:lnTo>
                    <a:lnTo>
                      <a:pt x="65" y="377"/>
                    </a:lnTo>
                    <a:lnTo>
                      <a:pt x="65" y="389"/>
                    </a:lnTo>
                    <a:lnTo>
                      <a:pt x="77" y="395"/>
                    </a:lnTo>
                    <a:lnTo>
                      <a:pt x="101" y="407"/>
                    </a:lnTo>
                    <a:lnTo>
                      <a:pt x="125" y="413"/>
                    </a:lnTo>
                    <a:lnTo>
                      <a:pt x="149" y="419"/>
                    </a:lnTo>
                    <a:lnTo>
                      <a:pt x="125" y="395"/>
                    </a:lnTo>
                    <a:lnTo>
                      <a:pt x="77" y="365"/>
                    </a:lnTo>
                    <a:lnTo>
                      <a:pt x="77" y="365"/>
                    </a:lnTo>
                    <a:lnTo>
                      <a:pt x="77" y="353"/>
                    </a:lnTo>
                    <a:lnTo>
                      <a:pt x="83" y="329"/>
                    </a:lnTo>
                    <a:lnTo>
                      <a:pt x="83" y="293"/>
                    </a:lnTo>
                    <a:lnTo>
                      <a:pt x="83" y="257"/>
                    </a:lnTo>
                    <a:lnTo>
                      <a:pt x="83" y="221"/>
                    </a:lnTo>
                    <a:lnTo>
                      <a:pt x="77" y="185"/>
                    </a:lnTo>
                    <a:lnTo>
                      <a:pt x="65" y="155"/>
                    </a:lnTo>
                    <a:lnTo>
                      <a:pt x="59" y="143"/>
                    </a:lnTo>
                    <a:lnTo>
                      <a:pt x="53" y="137"/>
                    </a:lnTo>
                    <a:lnTo>
                      <a:pt x="53" y="120"/>
                    </a:lnTo>
                    <a:lnTo>
                      <a:pt x="53" y="108"/>
                    </a:lnTo>
                    <a:lnTo>
                      <a:pt x="47" y="90"/>
                    </a:lnTo>
                    <a:lnTo>
                      <a:pt x="35" y="54"/>
                    </a:lnTo>
                    <a:lnTo>
                      <a:pt x="23" y="18"/>
                    </a:lnTo>
                    <a:lnTo>
                      <a:pt x="17" y="6"/>
                    </a:lnTo>
                    <a:lnTo>
                      <a:pt x="17" y="0"/>
                    </a:lnTo>
                    <a:lnTo>
                      <a:pt x="0" y="6"/>
                    </a:lnTo>
                    <a:lnTo>
                      <a:pt x="6" y="114"/>
                    </a:lnTo>
                    <a:lnTo>
                      <a:pt x="29" y="96"/>
                    </a:lnTo>
                    <a:lnTo>
                      <a:pt x="2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29" name="Freeform 21"/>
              <p:cNvSpPr>
                <a:spLocks/>
              </p:cNvSpPr>
              <p:nvPr/>
            </p:nvSpPr>
            <p:spPr bwMode="hidden">
              <a:xfrm>
                <a:off x="1140" y="2436"/>
                <a:ext cx="167" cy="138"/>
              </a:xfrm>
              <a:custGeom>
                <a:avLst/>
                <a:gdLst/>
                <a:ahLst/>
                <a:cxnLst>
                  <a:cxn ang="0">
                    <a:pos x="102" y="18"/>
                  </a:cxn>
                  <a:cxn ang="0">
                    <a:pos x="96" y="12"/>
                  </a:cxn>
                  <a:cxn ang="0">
                    <a:pos x="90" y="0"/>
                  </a:cxn>
                  <a:cxn ang="0">
                    <a:pos x="78" y="0"/>
                  </a:cxn>
                  <a:cxn ang="0">
                    <a:pos x="66" y="0"/>
                  </a:cxn>
                  <a:cxn ang="0">
                    <a:pos x="60" y="0"/>
                  </a:cxn>
                  <a:cxn ang="0">
                    <a:pos x="48" y="6"/>
                  </a:cxn>
                  <a:cxn ang="0">
                    <a:pos x="36" y="12"/>
                  </a:cxn>
                  <a:cxn ang="0">
                    <a:pos x="30" y="12"/>
                  </a:cxn>
                  <a:cxn ang="0">
                    <a:pos x="24" y="24"/>
                  </a:cxn>
                  <a:cxn ang="0">
                    <a:pos x="18" y="42"/>
                  </a:cxn>
                  <a:cxn ang="0">
                    <a:pos x="6" y="66"/>
                  </a:cxn>
                  <a:cxn ang="0">
                    <a:pos x="0" y="72"/>
                  </a:cxn>
                  <a:cxn ang="0">
                    <a:pos x="42" y="30"/>
                  </a:cxn>
                  <a:cxn ang="0">
                    <a:pos x="30" y="66"/>
                  </a:cxn>
                  <a:cxn ang="0">
                    <a:pos x="96" y="36"/>
                  </a:cxn>
                  <a:cxn ang="0">
                    <a:pos x="120" y="78"/>
                  </a:cxn>
                  <a:cxn ang="0">
                    <a:pos x="120" y="54"/>
                  </a:cxn>
                  <a:cxn ang="0">
                    <a:pos x="167" y="138"/>
                  </a:cxn>
                  <a:cxn ang="0">
                    <a:pos x="167" y="120"/>
                  </a:cxn>
                  <a:cxn ang="0">
                    <a:pos x="161" y="102"/>
                  </a:cxn>
                  <a:cxn ang="0">
                    <a:pos x="138" y="60"/>
                  </a:cxn>
                  <a:cxn ang="0">
                    <a:pos x="114" y="30"/>
                  </a:cxn>
                  <a:cxn ang="0">
                    <a:pos x="108" y="24"/>
                  </a:cxn>
                  <a:cxn ang="0">
                    <a:pos x="102" y="18"/>
                  </a:cxn>
                  <a:cxn ang="0">
                    <a:pos x="102" y="18"/>
                  </a:cxn>
                </a:cxnLst>
                <a:rect l="0" t="0" r="r" b="b"/>
                <a:pathLst>
                  <a:path w="167" h="138">
                    <a:moveTo>
                      <a:pt x="102" y="18"/>
                    </a:moveTo>
                    <a:lnTo>
                      <a:pt x="96" y="12"/>
                    </a:lnTo>
                    <a:lnTo>
                      <a:pt x="90" y="0"/>
                    </a:lnTo>
                    <a:lnTo>
                      <a:pt x="78" y="0"/>
                    </a:lnTo>
                    <a:lnTo>
                      <a:pt x="66" y="0"/>
                    </a:lnTo>
                    <a:lnTo>
                      <a:pt x="60" y="0"/>
                    </a:lnTo>
                    <a:lnTo>
                      <a:pt x="48" y="6"/>
                    </a:lnTo>
                    <a:lnTo>
                      <a:pt x="36" y="12"/>
                    </a:lnTo>
                    <a:lnTo>
                      <a:pt x="30" y="12"/>
                    </a:lnTo>
                    <a:lnTo>
                      <a:pt x="24" y="24"/>
                    </a:lnTo>
                    <a:lnTo>
                      <a:pt x="18" y="42"/>
                    </a:lnTo>
                    <a:lnTo>
                      <a:pt x="6" y="66"/>
                    </a:lnTo>
                    <a:lnTo>
                      <a:pt x="0" y="72"/>
                    </a:lnTo>
                    <a:lnTo>
                      <a:pt x="42" y="30"/>
                    </a:lnTo>
                    <a:lnTo>
                      <a:pt x="30" y="66"/>
                    </a:lnTo>
                    <a:lnTo>
                      <a:pt x="96" y="36"/>
                    </a:lnTo>
                    <a:lnTo>
                      <a:pt x="120" y="78"/>
                    </a:lnTo>
                    <a:lnTo>
                      <a:pt x="120" y="54"/>
                    </a:lnTo>
                    <a:lnTo>
                      <a:pt x="167" y="138"/>
                    </a:lnTo>
                    <a:lnTo>
                      <a:pt x="167" y="120"/>
                    </a:lnTo>
                    <a:lnTo>
                      <a:pt x="161" y="102"/>
                    </a:lnTo>
                    <a:lnTo>
                      <a:pt x="138" y="60"/>
                    </a:lnTo>
                    <a:lnTo>
                      <a:pt x="114" y="30"/>
                    </a:lnTo>
                    <a:lnTo>
                      <a:pt x="108" y="24"/>
                    </a:lnTo>
                    <a:lnTo>
                      <a:pt x="102" y="18"/>
                    </a:lnTo>
                    <a:lnTo>
                      <a:pt x="102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0" name="Freeform 22"/>
              <p:cNvSpPr>
                <a:spLocks/>
              </p:cNvSpPr>
              <p:nvPr/>
            </p:nvSpPr>
            <p:spPr bwMode="hidden">
              <a:xfrm>
                <a:off x="948" y="2316"/>
                <a:ext cx="113" cy="11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0"/>
                  </a:cxn>
                  <a:cxn ang="0">
                    <a:pos x="24" y="6"/>
                  </a:cxn>
                  <a:cxn ang="0">
                    <a:pos x="48" y="18"/>
                  </a:cxn>
                  <a:cxn ang="0">
                    <a:pos x="71" y="36"/>
                  </a:cxn>
                  <a:cxn ang="0">
                    <a:pos x="83" y="48"/>
                  </a:cxn>
                  <a:cxn ang="0">
                    <a:pos x="95" y="66"/>
                  </a:cxn>
                  <a:cxn ang="0">
                    <a:pos x="107" y="90"/>
                  </a:cxn>
                  <a:cxn ang="0">
                    <a:pos x="113" y="114"/>
                  </a:cxn>
                  <a:cxn ang="0">
                    <a:pos x="83" y="66"/>
                  </a:cxn>
                  <a:cxn ang="0">
                    <a:pos x="60" y="78"/>
                  </a:cxn>
                  <a:cxn ang="0">
                    <a:pos x="71" y="54"/>
                  </a:cxn>
                  <a:cxn ang="0">
                    <a:pos x="12" y="78"/>
                  </a:cxn>
                  <a:cxn ang="0">
                    <a:pos x="60" y="48"/>
                  </a:cxn>
                  <a:cxn ang="0">
                    <a:pos x="60" y="42"/>
                  </a:cxn>
                  <a:cxn ang="0">
                    <a:pos x="54" y="30"/>
                  </a:cxn>
                  <a:cxn ang="0">
                    <a:pos x="36" y="18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113" h="114">
                    <a:moveTo>
                      <a:pt x="0" y="0"/>
                    </a:moveTo>
                    <a:lnTo>
                      <a:pt x="6" y="0"/>
                    </a:lnTo>
                    <a:lnTo>
                      <a:pt x="24" y="6"/>
                    </a:lnTo>
                    <a:lnTo>
                      <a:pt x="48" y="18"/>
                    </a:lnTo>
                    <a:lnTo>
                      <a:pt x="71" y="36"/>
                    </a:lnTo>
                    <a:lnTo>
                      <a:pt x="83" y="48"/>
                    </a:lnTo>
                    <a:lnTo>
                      <a:pt x="95" y="66"/>
                    </a:lnTo>
                    <a:lnTo>
                      <a:pt x="107" y="90"/>
                    </a:lnTo>
                    <a:lnTo>
                      <a:pt x="113" y="114"/>
                    </a:lnTo>
                    <a:lnTo>
                      <a:pt x="83" y="66"/>
                    </a:lnTo>
                    <a:lnTo>
                      <a:pt x="60" y="78"/>
                    </a:lnTo>
                    <a:lnTo>
                      <a:pt x="71" y="54"/>
                    </a:lnTo>
                    <a:lnTo>
                      <a:pt x="12" y="78"/>
                    </a:lnTo>
                    <a:lnTo>
                      <a:pt x="60" y="48"/>
                    </a:lnTo>
                    <a:lnTo>
                      <a:pt x="60" y="42"/>
                    </a:lnTo>
                    <a:lnTo>
                      <a:pt x="54" y="30"/>
                    </a:lnTo>
                    <a:lnTo>
                      <a:pt x="36" y="18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1" name="Freeform 23"/>
              <p:cNvSpPr>
                <a:spLocks/>
              </p:cNvSpPr>
              <p:nvPr/>
            </p:nvSpPr>
            <p:spPr bwMode="hidden">
              <a:xfrm>
                <a:off x="1122" y="2580"/>
                <a:ext cx="66" cy="60"/>
              </a:xfrm>
              <a:custGeom>
                <a:avLst/>
                <a:gdLst/>
                <a:ahLst/>
                <a:cxnLst>
                  <a:cxn ang="0">
                    <a:pos x="54" y="0"/>
                  </a:cxn>
                  <a:cxn ang="0">
                    <a:pos x="42" y="18"/>
                  </a:cxn>
                  <a:cxn ang="0">
                    <a:pos x="36" y="6"/>
                  </a:cxn>
                  <a:cxn ang="0">
                    <a:pos x="24" y="30"/>
                  </a:cxn>
                  <a:cxn ang="0">
                    <a:pos x="18" y="36"/>
                  </a:cxn>
                  <a:cxn ang="0">
                    <a:pos x="6" y="48"/>
                  </a:cxn>
                  <a:cxn ang="0">
                    <a:pos x="0" y="60"/>
                  </a:cxn>
                  <a:cxn ang="0">
                    <a:pos x="12" y="54"/>
                  </a:cxn>
                  <a:cxn ang="0">
                    <a:pos x="30" y="36"/>
                  </a:cxn>
                  <a:cxn ang="0">
                    <a:pos x="54" y="18"/>
                  </a:cxn>
                  <a:cxn ang="0">
                    <a:pos x="66" y="6"/>
                  </a:cxn>
                  <a:cxn ang="0">
                    <a:pos x="54" y="0"/>
                  </a:cxn>
                  <a:cxn ang="0">
                    <a:pos x="54" y="0"/>
                  </a:cxn>
                </a:cxnLst>
                <a:rect l="0" t="0" r="r" b="b"/>
                <a:pathLst>
                  <a:path w="66" h="60">
                    <a:moveTo>
                      <a:pt x="54" y="0"/>
                    </a:moveTo>
                    <a:lnTo>
                      <a:pt x="42" y="18"/>
                    </a:lnTo>
                    <a:lnTo>
                      <a:pt x="36" y="6"/>
                    </a:lnTo>
                    <a:lnTo>
                      <a:pt x="24" y="30"/>
                    </a:lnTo>
                    <a:lnTo>
                      <a:pt x="18" y="36"/>
                    </a:lnTo>
                    <a:lnTo>
                      <a:pt x="6" y="48"/>
                    </a:lnTo>
                    <a:lnTo>
                      <a:pt x="0" y="60"/>
                    </a:lnTo>
                    <a:lnTo>
                      <a:pt x="12" y="54"/>
                    </a:lnTo>
                    <a:lnTo>
                      <a:pt x="30" y="36"/>
                    </a:lnTo>
                    <a:lnTo>
                      <a:pt x="54" y="18"/>
                    </a:lnTo>
                    <a:lnTo>
                      <a:pt x="66" y="6"/>
                    </a:lnTo>
                    <a:lnTo>
                      <a:pt x="54" y="0"/>
                    </a:lnTo>
                    <a:lnTo>
                      <a:pt x="5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2" name="Freeform 24"/>
              <p:cNvSpPr>
                <a:spLocks/>
              </p:cNvSpPr>
              <p:nvPr/>
            </p:nvSpPr>
            <p:spPr bwMode="hidden">
              <a:xfrm>
                <a:off x="942" y="2676"/>
                <a:ext cx="161" cy="179"/>
              </a:xfrm>
              <a:custGeom>
                <a:avLst/>
                <a:gdLst/>
                <a:ahLst/>
                <a:cxnLst>
                  <a:cxn ang="0">
                    <a:pos x="131" y="53"/>
                  </a:cxn>
                  <a:cxn ang="0">
                    <a:pos x="137" y="53"/>
                  </a:cxn>
                  <a:cxn ang="0">
                    <a:pos x="143" y="41"/>
                  </a:cxn>
                  <a:cxn ang="0">
                    <a:pos x="155" y="35"/>
                  </a:cxn>
                  <a:cxn ang="0">
                    <a:pos x="161" y="24"/>
                  </a:cxn>
                  <a:cxn ang="0">
                    <a:pos x="161" y="12"/>
                  </a:cxn>
                  <a:cxn ang="0">
                    <a:pos x="161" y="0"/>
                  </a:cxn>
                  <a:cxn ang="0">
                    <a:pos x="149" y="24"/>
                  </a:cxn>
                  <a:cxn ang="0">
                    <a:pos x="143" y="35"/>
                  </a:cxn>
                  <a:cxn ang="0">
                    <a:pos x="131" y="35"/>
                  </a:cxn>
                  <a:cxn ang="0">
                    <a:pos x="119" y="41"/>
                  </a:cxn>
                  <a:cxn ang="0">
                    <a:pos x="125" y="53"/>
                  </a:cxn>
                  <a:cxn ang="0">
                    <a:pos x="95" y="95"/>
                  </a:cxn>
                  <a:cxn ang="0">
                    <a:pos x="0" y="137"/>
                  </a:cxn>
                  <a:cxn ang="0">
                    <a:pos x="60" y="119"/>
                  </a:cxn>
                  <a:cxn ang="0">
                    <a:pos x="54" y="125"/>
                  </a:cxn>
                  <a:cxn ang="0">
                    <a:pos x="48" y="131"/>
                  </a:cxn>
                  <a:cxn ang="0">
                    <a:pos x="24" y="155"/>
                  </a:cxn>
                  <a:cxn ang="0">
                    <a:pos x="12" y="167"/>
                  </a:cxn>
                  <a:cxn ang="0">
                    <a:pos x="0" y="173"/>
                  </a:cxn>
                  <a:cxn ang="0">
                    <a:pos x="0" y="179"/>
                  </a:cxn>
                  <a:cxn ang="0">
                    <a:pos x="6" y="173"/>
                  </a:cxn>
                  <a:cxn ang="0">
                    <a:pos x="30" y="155"/>
                  </a:cxn>
                  <a:cxn ang="0">
                    <a:pos x="48" y="143"/>
                  </a:cxn>
                  <a:cxn ang="0">
                    <a:pos x="71" y="125"/>
                  </a:cxn>
                  <a:cxn ang="0">
                    <a:pos x="95" y="107"/>
                  </a:cxn>
                  <a:cxn ang="0">
                    <a:pos x="119" y="77"/>
                  </a:cxn>
                  <a:cxn ang="0">
                    <a:pos x="131" y="59"/>
                  </a:cxn>
                  <a:cxn ang="0">
                    <a:pos x="131" y="53"/>
                  </a:cxn>
                  <a:cxn ang="0">
                    <a:pos x="131" y="53"/>
                  </a:cxn>
                </a:cxnLst>
                <a:rect l="0" t="0" r="r" b="b"/>
                <a:pathLst>
                  <a:path w="161" h="179">
                    <a:moveTo>
                      <a:pt x="131" y="53"/>
                    </a:moveTo>
                    <a:lnTo>
                      <a:pt x="137" y="53"/>
                    </a:lnTo>
                    <a:lnTo>
                      <a:pt x="143" y="41"/>
                    </a:lnTo>
                    <a:lnTo>
                      <a:pt x="155" y="35"/>
                    </a:lnTo>
                    <a:lnTo>
                      <a:pt x="161" y="24"/>
                    </a:lnTo>
                    <a:lnTo>
                      <a:pt x="161" y="12"/>
                    </a:lnTo>
                    <a:lnTo>
                      <a:pt x="161" y="0"/>
                    </a:lnTo>
                    <a:lnTo>
                      <a:pt x="149" y="24"/>
                    </a:lnTo>
                    <a:lnTo>
                      <a:pt x="143" y="35"/>
                    </a:lnTo>
                    <a:lnTo>
                      <a:pt x="131" y="35"/>
                    </a:lnTo>
                    <a:lnTo>
                      <a:pt x="119" y="41"/>
                    </a:lnTo>
                    <a:lnTo>
                      <a:pt x="125" y="53"/>
                    </a:lnTo>
                    <a:lnTo>
                      <a:pt x="95" y="95"/>
                    </a:lnTo>
                    <a:lnTo>
                      <a:pt x="0" y="137"/>
                    </a:lnTo>
                    <a:lnTo>
                      <a:pt x="60" y="119"/>
                    </a:lnTo>
                    <a:lnTo>
                      <a:pt x="54" y="125"/>
                    </a:lnTo>
                    <a:lnTo>
                      <a:pt x="48" y="131"/>
                    </a:lnTo>
                    <a:lnTo>
                      <a:pt x="24" y="155"/>
                    </a:lnTo>
                    <a:lnTo>
                      <a:pt x="12" y="167"/>
                    </a:lnTo>
                    <a:lnTo>
                      <a:pt x="0" y="173"/>
                    </a:lnTo>
                    <a:lnTo>
                      <a:pt x="0" y="179"/>
                    </a:lnTo>
                    <a:lnTo>
                      <a:pt x="6" y="173"/>
                    </a:lnTo>
                    <a:lnTo>
                      <a:pt x="30" y="155"/>
                    </a:lnTo>
                    <a:lnTo>
                      <a:pt x="48" y="143"/>
                    </a:lnTo>
                    <a:lnTo>
                      <a:pt x="71" y="125"/>
                    </a:lnTo>
                    <a:lnTo>
                      <a:pt x="95" y="107"/>
                    </a:lnTo>
                    <a:lnTo>
                      <a:pt x="119" y="77"/>
                    </a:lnTo>
                    <a:lnTo>
                      <a:pt x="131" y="59"/>
                    </a:lnTo>
                    <a:lnTo>
                      <a:pt x="131" y="53"/>
                    </a:lnTo>
                    <a:lnTo>
                      <a:pt x="131" y="5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3" name="Freeform 25"/>
              <p:cNvSpPr>
                <a:spLocks/>
              </p:cNvSpPr>
              <p:nvPr/>
            </p:nvSpPr>
            <p:spPr bwMode="hidden">
              <a:xfrm>
                <a:off x="737" y="2763"/>
                <a:ext cx="73" cy="54"/>
              </a:xfrm>
              <a:custGeom>
                <a:avLst/>
                <a:gdLst/>
                <a:ahLst/>
                <a:cxnLst>
                  <a:cxn ang="0">
                    <a:pos x="24" y="36"/>
                  </a:cxn>
                  <a:cxn ang="0">
                    <a:pos x="48" y="24"/>
                  </a:cxn>
                  <a:cxn ang="0">
                    <a:pos x="60" y="12"/>
                  </a:cxn>
                  <a:cxn ang="0">
                    <a:pos x="66" y="6"/>
                  </a:cxn>
                  <a:cxn ang="0">
                    <a:pos x="72" y="0"/>
                  </a:cxn>
                  <a:cxn ang="0">
                    <a:pos x="42" y="18"/>
                  </a:cxn>
                  <a:cxn ang="0">
                    <a:pos x="30" y="24"/>
                  </a:cxn>
                  <a:cxn ang="0">
                    <a:pos x="24" y="24"/>
                  </a:cxn>
                  <a:cxn ang="0">
                    <a:pos x="18" y="18"/>
                  </a:cxn>
                  <a:cxn ang="0">
                    <a:pos x="12" y="12"/>
                  </a:cxn>
                  <a:cxn ang="0">
                    <a:pos x="0" y="54"/>
                  </a:cxn>
                  <a:cxn ang="0">
                    <a:pos x="12" y="42"/>
                  </a:cxn>
                  <a:cxn ang="0">
                    <a:pos x="24" y="36"/>
                  </a:cxn>
                  <a:cxn ang="0">
                    <a:pos x="24" y="36"/>
                  </a:cxn>
                </a:cxnLst>
                <a:rect l="0" t="0" r="r" b="b"/>
                <a:pathLst>
                  <a:path w="72" h="54">
                    <a:moveTo>
                      <a:pt x="24" y="36"/>
                    </a:moveTo>
                    <a:lnTo>
                      <a:pt x="48" y="24"/>
                    </a:lnTo>
                    <a:lnTo>
                      <a:pt x="60" y="12"/>
                    </a:lnTo>
                    <a:lnTo>
                      <a:pt x="66" y="6"/>
                    </a:lnTo>
                    <a:lnTo>
                      <a:pt x="72" y="0"/>
                    </a:lnTo>
                    <a:lnTo>
                      <a:pt x="42" y="18"/>
                    </a:lnTo>
                    <a:lnTo>
                      <a:pt x="30" y="24"/>
                    </a:lnTo>
                    <a:lnTo>
                      <a:pt x="24" y="24"/>
                    </a:lnTo>
                    <a:lnTo>
                      <a:pt x="18" y="18"/>
                    </a:lnTo>
                    <a:lnTo>
                      <a:pt x="12" y="12"/>
                    </a:lnTo>
                    <a:lnTo>
                      <a:pt x="0" y="54"/>
                    </a:lnTo>
                    <a:lnTo>
                      <a:pt x="12" y="42"/>
                    </a:lnTo>
                    <a:lnTo>
                      <a:pt x="24" y="36"/>
                    </a:lnTo>
                    <a:lnTo>
                      <a:pt x="24" y="3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4" name="Freeform 26"/>
              <p:cNvSpPr>
                <a:spLocks/>
              </p:cNvSpPr>
              <p:nvPr/>
            </p:nvSpPr>
            <p:spPr bwMode="hidden">
              <a:xfrm>
                <a:off x="624" y="2889"/>
                <a:ext cx="12" cy="54"/>
              </a:xfrm>
              <a:custGeom>
                <a:avLst/>
                <a:gdLst/>
                <a:ahLst/>
                <a:cxnLst>
                  <a:cxn ang="0">
                    <a:pos x="12" y="0"/>
                  </a:cxn>
                  <a:cxn ang="0">
                    <a:pos x="0" y="12"/>
                  </a:cxn>
                  <a:cxn ang="0">
                    <a:pos x="0" y="18"/>
                  </a:cxn>
                  <a:cxn ang="0">
                    <a:pos x="6" y="54"/>
                  </a:cxn>
                  <a:cxn ang="0">
                    <a:pos x="12" y="36"/>
                  </a:cxn>
                  <a:cxn ang="0">
                    <a:pos x="12" y="18"/>
                  </a:cxn>
                  <a:cxn ang="0">
                    <a:pos x="12" y="6"/>
                  </a:cxn>
                  <a:cxn ang="0">
                    <a:pos x="12" y="0"/>
                  </a:cxn>
                  <a:cxn ang="0">
                    <a:pos x="12" y="0"/>
                  </a:cxn>
                </a:cxnLst>
                <a:rect l="0" t="0" r="r" b="b"/>
                <a:pathLst>
                  <a:path w="12" h="54">
                    <a:moveTo>
                      <a:pt x="12" y="0"/>
                    </a:moveTo>
                    <a:lnTo>
                      <a:pt x="0" y="12"/>
                    </a:lnTo>
                    <a:lnTo>
                      <a:pt x="0" y="18"/>
                    </a:lnTo>
                    <a:lnTo>
                      <a:pt x="6" y="54"/>
                    </a:lnTo>
                    <a:lnTo>
                      <a:pt x="12" y="36"/>
                    </a:lnTo>
                    <a:lnTo>
                      <a:pt x="12" y="18"/>
                    </a:lnTo>
                    <a:lnTo>
                      <a:pt x="12" y="6"/>
                    </a:lnTo>
                    <a:lnTo>
                      <a:pt x="12" y="0"/>
                    </a:lnTo>
                    <a:lnTo>
                      <a:pt x="1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5" name="Freeform 27"/>
              <p:cNvSpPr>
                <a:spLocks/>
              </p:cNvSpPr>
              <p:nvPr/>
            </p:nvSpPr>
            <p:spPr bwMode="hidden">
              <a:xfrm>
                <a:off x="492" y="3021"/>
                <a:ext cx="48" cy="72"/>
              </a:xfrm>
              <a:custGeom>
                <a:avLst/>
                <a:gdLst/>
                <a:ahLst/>
                <a:cxnLst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6" y="0"/>
                  </a:cxn>
                  <a:cxn ang="0">
                    <a:pos x="42" y="12"/>
                  </a:cxn>
                  <a:cxn ang="0">
                    <a:pos x="42" y="12"/>
                  </a:cxn>
                  <a:cxn ang="0">
                    <a:pos x="0" y="72"/>
                  </a:cxn>
                  <a:cxn ang="0">
                    <a:pos x="18" y="54"/>
                  </a:cxn>
                  <a:cxn ang="0">
                    <a:pos x="18" y="66"/>
                  </a:cxn>
                  <a:cxn ang="0">
                    <a:pos x="48" y="6"/>
                  </a:cxn>
                  <a:cxn ang="0">
                    <a:pos x="48" y="6"/>
                  </a:cxn>
                  <a:cxn ang="0">
                    <a:pos x="48" y="6"/>
                  </a:cxn>
                </a:cxnLst>
                <a:rect l="0" t="0" r="r" b="b"/>
                <a:pathLst>
                  <a:path w="48" h="72">
                    <a:moveTo>
                      <a:pt x="48" y="6"/>
                    </a:move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6" y="0"/>
                    </a:lnTo>
                    <a:lnTo>
                      <a:pt x="42" y="12"/>
                    </a:lnTo>
                    <a:lnTo>
                      <a:pt x="42" y="12"/>
                    </a:lnTo>
                    <a:lnTo>
                      <a:pt x="0" y="72"/>
                    </a:lnTo>
                    <a:lnTo>
                      <a:pt x="18" y="54"/>
                    </a:lnTo>
                    <a:lnTo>
                      <a:pt x="18" y="66"/>
                    </a:lnTo>
                    <a:lnTo>
                      <a:pt x="48" y="6"/>
                    </a:lnTo>
                    <a:lnTo>
                      <a:pt x="48" y="6"/>
                    </a:lnTo>
                    <a:lnTo>
                      <a:pt x="48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6" name="Freeform 28"/>
              <p:cNvSpPr>
                <a:spLocks/>
              </p:cNvSpPr>
              <p:nvPr/>
            </p:nvSpPr>
            <p:spPr bwMode="hidden">
              <a:xfrm>
                <a:off x="437" y="3027"/>
                <a:ext cx="288" cy="84"/>
              </a:xfrm>
              <a:custGeom>
                <a:avLst/>
                <a:gdLst/>
                <a:ahLst/>
                <a:cxnLst>
                  <a:cxn ang="0">
                    <a:pos x="287" y="0"/>
                  </a:cxn>
                  <a:cxn ang="0">
                    <a:pos x="0" y="84"/>
                  </a:cxn>
                  <a:cxn ang="0">
                    <a:pos x="168" y="36"/>
                  </a:cxn>
                  <a:cxn ang="0">
                    <a:pos x="114" y="60"/>
                  </a:cxn>
                  <a:cxn ang="0">
                    <a:pos x="276" y="18"/>
                  </a:cxn>
                  <a:cxn ang="0">
                    <a:pos x="287" y="0"/>
                  </a:cxn>
                  <a:cxn ang="0">
                    <a:pos x="287" y="0"/>
                  </a:cxn>
                </a:cxnLst>
                <a:rect l="0" t="0" r="r" b="b"/>
                <a:pathLst>
                  <a:path w="287" h="84">
                    <a:moveTo>
                      <a:pt x="287" y="0"/>
                    </a:moveTo>
                    <a:lnTo>
                      <a:pt x="0" y="84"/>
                    </a:lnTo>
                    <a:lnTo>
                      <a:pt x="168" y="36"/>
                    </a:lnTo>
                    <a:lnTo>
                      <a:pt x="114" y="60"/>
                    </a:lnTo>
                    <a:lnTo>
                      <a:pt x="276" y="18"/>
                    </a:lnTo>
                    <a:lnTo>
                      <a:pt x="287" y="0"/>
                    </a:lnTo>
                    <a:lnTo>
                      <a:pt x="287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7" name="Freeform 29"/>
              <p:cNvSpPr>
                <a:spLocks/>
              </p:cNvSpPr>
              <p:nvPr/>
            </p:nvSpPr>
            <p:spPr bwMode="hidden">
              <a:xfrm>
                <a:off x="828" y="3003"/>
                <a:ext cx="66" cy="10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66" y="6"/>
                  </a:cxn>
                  <a:cxn ang="0">
                    <a:pos x="0" y="84"/>
                  </a:cxn>
                  <a:cxn ang="0">
                    <a:pos x="54" y="24"/>
                  </a:cxn>
                  <a:cxn ang="0">
                    <a:pos x="6" y="108"/>
                  </a:cxn>
                  <a:cxn ang="0">
                    <a:pos x="66" y="6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6" h="108">
                    <a:moveTo>
                      <a:pt x="6" y="0"/>
                    </a:moveTo>
                    <a:lnTo>
                      <a:pt x="66" y="6"/>
                    </a:lnTo>
                    <a:lnTo>
                      <a:pt x="0" y="84"/>
                    </a:lnTo>
                    <a:lnTo>
                      <a:pt x="54" y="24"/>
                    </a:lnTo>
                    <a:lnTo>
                      <a:pt x="6" y="108"/>
                    </a:lnTo>
                    <a:lnTo>
                      <a:pt x="66" y="6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8" name="Freeform 30"/>
              <p:cNvSpPr>
                <a:spLocks/>
              </p:cNvSpPr>
              <p:nvPr/>
            </p:nvSpPr>
            <p:spPr bwMode="hidden">
              <a:xfrm>
                <a:off x="366" y="3111"/>
                <a:ext cx="77" cy="42"/>
              </a:xfrm>
              <a:custGeom>
                <a:avLst/>
                <a:gdLst/>
                <a:ahLst/>
                <a:cxnLst>
                  <a:cxn ang="0">
                    <a:pos x="36" y="0"/>
                  </a:cxn>
                  <a:cxn ang="0">
                    <a:pos x="42" y="0"/>
                  </a:cxn>
                  <a:cxn ang="0">
                    <a:pos x="60" y="6"/>
                  </a:cxn>
                  <a:cxn ang="0">
                    <a:pos x="48" y="6"/>
                  </a:cxn>
                  <a:cxn ang="0">
                    <a:pos x="42" y="6"/>
                  </a:cxn>
                  <a:cxn ang="0">
                    <a:pos x="60" y="6"/>
                  </a:cxn>
                  <a:cxn ang="0">
                    <a:pos x="0" y="24"/>
                  </a:cxn>
                  <a:cxn ang="0">
                    <a:pos x="71" y="6"/>
                  </a:cxn>
                  <a:cxn ang="0">
                    <a:pos x="66" y="42"/>
                  </a:cxn>
                  <a:cxn ang="0">
                    <a:pos x="77" y="6"/>
                  </a:cxn>
                  <a:cxn ang="0">
                    <a:pos x="36" y="0"/>
                  </a:cxn>
                  <a:cxn ang="0">
                    <a:pos x="36" y="0"/>
                  </a:cxn>
                </a:cxnLst>
                <a:rect l="0" t="0" r="r" b="b"/>
                <a:pathLst>
                  <a:path w="77" h="42">
                    <a:moveTo>
                      <a:pt x="36" y="0"/>
                    </a:moveTo>
                    <a:lnTo>
                      <a:pt x="42" y="0"/>
                    </a:lnTo>
                    <a:lnTo>
                      <a:pt x="60" y="6"/>
                    </a:lnTo>
                    <a:lnTo>
                      <a:pt x="48" y="6"/>
                    </a:lnTo>
                    <a:lnTo>
                      <a:pt x="42" y="6"/>
                    </a:lnTo>
                    <a:lnTo>
                      <a:pt x="60" y="6"/>
                    </a:lnTo>
                    <a:lnTo>
                      <a:pt x="0" y="24"/>
                    </a:lnTo>
                    <a:lnTo>
                      <a:pt x="71" y="6"/>
                    </a:lnTo>
                    <a:lnTo>
                      <a:pt x="66" y="42"/>
                    </a:lnTo>
                    <a:lnTo>
                      <a:pt x="77" y="6"/>
                    </a:lnTo>
                    <a:lnTo>
                      <a:pt x="36" y="0"/>
                    </a:lnTo>
                    <a:lnTo>
                      <a:pt x="3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39" name="Freeform 31"/>
              <p:cNvSpPr>
                <a:spLocks/>
              </p:cNvSpPr>
              <p:nvPr/>
            </p:nvSpPr>
            <p:spPr bwMode="hidden">
              <a:xfrm>
                <a:off x="498" y="3165"/>
                <a:ext cx="66" cy="30"/>
              </a:xfrm>
              <a:custGeom>
                <a:avLst/>
                <a:gdLst/>
                <a:ahLst/>
                <a:cxnLst>
                  <a:cxn ang="0">
                    <a:pos x="66" y="6"/>
                  </a:cxn>
                  <a:cxn ang="0">
                    <a:pos x="0" y="0"/>
                  </a:cxn>
                  <a:cxn ang="0">
                    <a:pos x="54" y="6"/>
                  </a:cxn>
                  <a:cxn ang="0">
                    <a:pos x="18" y="18"/>
                  </a:cxn>
                  <a:cxn ang="0">
                    <a:pos x="60" y="12"/>
                  </a:cxn>
                  <a:cxn ang="0">
                    <a:pos x="60" y="30"/>
                  </a:cxn>
                  <a:cxn ang="0">
                    <a:pos x="60" y="30"/>
                  </a:cxn>
                  <a:cxn ang="0">
                    <a:pos x="66" y="6"/>
                  </a:cxn>
                  <a:cxn ang="0">
                    <a:pos x="66" y="6"/>
                  </a:cxn>
                </a:cxnLst>
                <a:rect l="0" t="0" r="r" b="b"/>
                <a:pathLst>
                  <a:path w="66" h="30">
                    <a:moveTo>
                      <a:pt x="66" y="6"/>
                    </a:moveTo>
                    <a:lnTo>
                      <a:pt x="0" y="0"/>
                    </a:lnTo>
                    <a:lnTo>
                      <a:pt x="54" y="6"/>
                    </a:lnTo>
                    <a:lnTo>
                      <a:pt x="18" y="18"/>
                    </a:lnTo>
                    <a:lnTo>
                      <a:pt x="60" y="12"/>
                    </a:lnTo>
                    <a:lnTo>
                      <a:pt x="60" y="30"/>
                    </a:lnTo>
                    <a:lnTo>
                      <a:pt x="60" y="30"/>
                    </a:lnTo>
                    <a:lnTo>
                      <a:pt x="66" y="6"/>
                    </a:lnTo>
                    <a:lnTo>
                      <a:pt x="6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0" name="Freeform 32"/>
              <p:cNvSpPr>
                <a:spLocks/>
              </p:cNvSpPr>
              <p:nvPr/>
            </p:nvSpPr>
            <p:spPr bwMode="hidden">
              <a:xfrm>
                <a:off x="840" y="2919"/>
                <a:ext cx="18" cy="60"/>
              </a:xfrm>
              <a:custGeom>
                <a:avLst/>
                <a:gdLst/>
                <a:ahLst/>
                <a:cxnLst>
                  <a:cxn ang="0">
                    <a:pos x="0" y="24"/>
                  </a:cxn>
                  <a:cxn ang="0">
                    <a:pos x="12" y="24"/>
                  </a:cxn>
                  <a:cxn ang="0">
                    <a:pos x="12" y="60"/>
                  </a:cxn>
                  <a:cxn ang="0">
                    <a:pos x="18" y="18"/>
                  </a:cxn>
                  <a:cxn ang="0">
                    <a:pos x="18" y="18"/>
                  </a:cxn>
                  <a:cxn ang="0">
                    <a:pos x="18" y="0"/>
                  </a:cxn>
                  <a:cxn ang="0">
                    <a:pos x="12" y="18"/>
                  </a:cxn>
                  <a:cxn ang="0">
                    <a:pos x="0" y="24"/>
                  </a:cxn>
                  <a:cxn ang="0">
                    <a:pos x="0" y="24"/>
                  </a:cxn>
                </a:cxnLst>
                <a:rect l="0" t="0" r="r" b="b"/>
                <a:pathLst>
                  <a:path w="18" h="60">
                    <a:moveTo>
                      <a:pt x="0" y="24"/>
                    </a:moveTo>
                    <a:lnTo>
                      <a:pt x="12" y="24"/>
                    </a:lnTo>
                    <a:lnTo>
                      <a:pt x="12" y="60"/>
                    </a:lnTo>
                    <a:lnTo>
                      <a:pt x="18" y="18"/>
                    </a:lnTo>
                    <a:lnTo>
                      <a:pt x="18" y="18"/>
                    </a:lnTo>
                    <a:lnTo>
                      <a:pt x="18" y="0"/>
                    </a:lnTo>
                    <a:lnTo>
                      <a:pt x="12" y="18"/>
                    </a:lnTo>
                    <a:lnTo>
                      <a:pt x="0" y="24"/>
                    </a:lnTo>
                    <a:lnTo>
                      <a:pt x="0" y="2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1" name="Freeform 33"/>
              <p:cNvSpPr>
                <a:spLocks/>
              </p:cNvSpPr>
              <p:nvPr/>
            </p:nvSpPr>
            <p:spPr bwMode="hidden">
              <a:xfrm>
                <a:off x="546" y="3021"/>
                <a:ext cx="6" cy="18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18"/>
                  </a:cxn>
                  <a:cxn ang="0">
                    <a:pos x="6" y="12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6" h="18">
                    <a:moveTo>
                      <a:pt x="6" y="0"/>
                    </a:moveTo>
                    <a:lnTo>
                      <a:pt x="0" y="18"/>
                    </a:lnTo>
                    <a:lnTo>
                      <a:pt x="6" y="12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2" name="Freeform 34"/>
              <p:cNvSpPr>
                <a:spLocks/>
              </p:cNvSpPr>
              <p:nvPr/>
            </p:nvSpPr>
            <p:spPr bwMode="hidden">
              <a:xfrm>
                <a:off x="534" y="2943"/>
                <a:ext cx="30" cy="78"/>
              </a:xfrm>
              <a:custGeom>
                <a:avLst/>
                <a:gdLst/>
                <a:ahLst/>
                <a:cxnLst>
                  <a:cxn ang="0">
                    <a:pos x="24" y="6"/>
                  </a:cxn>
                  <a:cxn ang="0">
                    <a:pos x="18" y="24"/>
                  </a:cxn>
                  <a:cxn ang="0">
                    <a:pos x="0" y="18"/>
                  </a:cxn>
                  <a:cxn ang="0">
                    <a:pos x="12" y="30"/>
                  </a:cxn>
                  <a:cxn ang="0">
                    <a:pos x="6" y="42"/>
                  </a:cxn>
                  <a:cxn ang="0">
                    <a:pos x="18" y="78"/>
                  </a:cxn>
                  <a:cxn ang="0">
                    <a:pos x="18" y="24"/>
                  </a:cxn>
                  <a:cxn ang="0">
                    <a:pos x="24" y="12"/>
                  </a:cxn>
                  <a:cxn ang="0">
                    <a:pos x="30" y="6"/>
                  </a:cxn>
                  <a:cxn ang="0">
                    <a:pos x="30" y="6"/>
                  </a:cxn>
                  <a:cxn ang="0">
                    <a:pos x="12" y="0"/>
                  </a:cxn>
                  <a:cxn ang="0">
                    <a:pos x="24" y="6"/>
                  </a:cxn>
                  <a:cxn ang="0">
                    <a:pos x="24" y="6"/>
                  </a:cxn>
                </a:cxnLst>
                <a:rect l="0" t="0" r="r" b="b"/>
                <a:pathLst>
                  <a:path w="30" h="78">
                    <a:moveTo>
                      <a:pt x="24" y="6"/>
                    </a:moveTo>
                    <a:lnTo>
                      <a:pt x="18" y="24"/>
                    </a:lnTo>
                    <a:lnTo>
                      <a:pt x="0" y="18"/>
                    </a:lnTo>
                    <a:lnTo>
                      <a:pt x="12" y="30"/>
                    </a:lnTo>
                    <a:lnTo>
                      <a:pt x="6" y="42"/>
                    </a:lnTo>
                    <a:lnTo>
                      <a:pt x="18" y="78"/>
                    </a:lnTo>
                    <a:lnTo>
                      <a:pt x="18" y="24"/>
                    </a:lnTo>
                    <a:lnTo>
                      <a:pt x="24" y="12"/>
                    </a:lnTo>
                    <a:lnTo>
                      <a:pt x="30" y="6"/>
                    </a:lnTo>
                    <a:lnTo>
                      <a:pt x="30" y="6"/>
                    </a:lnTo>
                    <a:lnTo>
                      <a:pt x="12" y="0"/>
                    </a:lnTo>
                    <a:lnTo>
                      <a:pt x="24" y="6"/>
                    </a:lnTo>
                    <a:lnTo>
                      <a:pt x="24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3" name="Freeform 35"/>
              <p:cNvSpPr>
                <a:spLocks/>
              </p:cNvSpPr>
              <p:nvPr/>
            </p:nvSpPr>
            <p:spPr bwMode="hidden">
              <a:xfrm>
                <a:off x="540" y="3039"/>
                <a:ext cx="24" cy="24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0"/>
                  </a:cxn>
                  <a:cxn ang="0">
                    <a:pos x="6" y="0"/>
                  </a:cxn>
                  <a:cxn ang="0">
                    <a:pos x="12" y="6"/>
                  </a:cxn>
                  <a:cxn ang="0">
                    <a:pos x="24" y="24"/>
                  </a:cxn>
                  <a:cxn ang="0">
                    <a:pos x="24" y="18"/>
                  </a:cxn>
                  <a:cxn ang="0">
                    <a:pos x="18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6" y="0"/>
                  </a:cxn>
                  <a:cxn ang="0">
                    <a:pos x="6" y="0"/>
                  </a:cxn>
                </a:cxnLst>
                <a:rect l="0" t="0" r="r" b="b"/>
                <a:pathLst>
                  <a:path w="24" h="24">
                    <a:moveTo>
                      <a:pt x="6" y="0"/>
                    </a:moveTo>
                    <a:lnTo>
                      <a:pt x="0" y="0"/>
                    </a:lnTo>
                    <a:lnTo>
                      <a:pt x="6" y="0"/>
                    </a:lnTo>
                    <a:lnTo>
                      <a:pt x="12" y="6"/>
                    </a:lnTo>
                    <a:lnTo>
                      <a:pt x="24" y="24"/>
                    </a:lnTo>
                    <a:lnTo>
                      <a:pt x="24" y="18"/>
                    </a:lnTo>
                    <a:lnTo>
                      <a:pt x="18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6" y="0"/>
                    </a:lnTo>
                    <a:lnTo>
                      <a:pt x="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2"/>
                  </a:gs>
                  <a:gs pos="100000">
                    <a:schemeClr val="bg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4" name="Freeform 36"/>
              <p:cNvSpPr>
                <a:spLocks/>
              </p:cNvSpPr>
              <p:nvPr/>
            </p:nvSpPr>
            <p:spPr bwMode="hidden">
              <a:xfrm>
                <a:off x="801" y="2683"/>
                <a:ext cx="215" cy="216"/>
              </a:xfrm>
              <a:custGeom>
                <a:avLst/>
                <a:gdLst/>
                <a:ahLst/>
                <a:cxnLst>
                  <a:cxn ang="0">
                    <a:pos x="215" y="0"/>
                  </a:cxn>
                  <a:cxn ang="0">
                    <a:pos x="147" y="36"/>
                  </a:cxn>
                  <a:cxn ang="0">
                    <a:pos x="132" y="49"/>
                  </a:cxn>
                  <a:cxn ang="0">
                    <a:pos x="104" y="79"/>
                  </a:cxn>
                  <a:cxn ang="0">
                    <a:pos x="87" y="114"/>
                  </a:cxn>
                  <a:cxn ang="0">
                    <a:pos x="48" y="156"/>
                  </a:cxn>
                  <a:cxn ang="0">
                    <a:pos x="42" y="166"/>
                  </a:cxn>
                  <a:cxn ang="0">
                    <a:pos x="29" y="177"/>
                  </a:cxn>
                  <a:cxn ang="0">
                    <a:pos x="0" y="208"/>
                  </a:cxn>
                  <a:cxn ang="0">
                    <a:pos x="48" y="216"/>
                  </a:cxn>
                  <a:cxn ang="0">
                    <a:pos x="215" y="0"/>
                  </a:cxn>
                </a:cxnLst>
                <a:rect l="0" t="0" r="r" b="b"/>
                <a:pathLst>
                  <a:path w="215" h="216">
                    <a:moveTo>
                      <a:pt x="215" y="0"/>
                    </a:moveTo>
                    <a:lnTo>
                      <a:pt x="147" y="36"/>
                    </a:lnTo>
                    <a:lnTo>
                      <a:pt x="132" y="49"/>
                    </a:lnTo>
                    <a:lnTo>
                      <a:pt x="104" y="79"/>
                    </a:lnTo>
                    <a:lnTo>
                      <a:pt x="87" y="114"/>
                    </a:lnTo>
                    <a:lnTo>
                      <a:pt x="48" y="156"/>
                    </a:lnTo>
                    <a:lnTo>
                      <a:pt x="42" y="166"/>
                    </a:lnTo>
                    <a:lnTo>
                      <a:pt x="29" y="177"/>
                    </a:lnTo>
                    <a:lnTo>
                      <a:pt x="0" y="208"/>
                    </a:lnTo>
                    <a:lnTo>
                      <a:pt x="48" y="216"/>
                    </a:lnTo>
                    <a:lnTo>
                      <a:pt x="215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5" name="Freeform 37"/>
              <p:cNvSpPr>
                <a:spLocks/>
              </p:cNvSpPr>
              <p:nvPr/>
            </p:nvSpPr>
            <p:spPr bwMode="hidden">
              <a:xfrm>
                <a:off x="536" y="2712"/>
                <a:ext cx="212" cy="179"/>
              </a:xfrm>
              <a:custGeom>
                <a:avLst/>
                <a:gdLst/>
                <a:ahLst/>
                <a:cxnLst>
                  <a:cxn ang="0">
                    <a:pos x="212" y="0"/>
                  </a:cxn>
                  <a:cxn ang="0">
                    <a:pos x="144" y="36"/>
                  </a:cxn>
                  <a:cxn ang="0">
                    <a:pos x="0" y="179"/>
                  </a:cxn>
                  <a:cxn ang="0">
                    <a:pos x="177" y="85"/>
                  </a:cxn>
                  <a:cxn ang="0">
                    <a:pos x="212" y="0"/>
                  </a:cxn>
                </a:cxnLst>
                <a:rect l="0" t="0" r="r" b="b"/>
                <a:pathLst>
                  <a:path w="212" h="179">
                    <a:moveTo>
                      <a:pt x="212" y="0"/>
                    </a:moveTo>
                    <a:lnTo>
                      <a:pt x="144" y="36"/>
                    </a:lnTo>
                    <a:lnTo>
                      <a:pt x="0" y="179"/>
                    </a:lnTo>
                    <a:lnTo>
                      <a:pt x="177" y="85"/>
                    </a:lnTo>
                    <a:lnTo>
                      <a:pt x="212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6" name="Freeform 38"/>
              <p:cNvSpPr>
                <a:spLocks/>
              </p:cNvSpPr>
              <p:nvPr/>
            </p:nvSpPr>
            <p:spPr bwMode="hidden">
              <a:xfrm>
                <a:off x="1037" y="2611"/>
                <a:ext cx="64" cy="78"/>
              </a:xfrm>
              <a:custGeom>
                <a:avLst/>
                <a:gdLst/>
                <a:ahLst/>
                <a:cxnLst>
                  <a:cxn ang="0">
                    <a:pos x="0" y="22"/>
                  </a:cxn>
                  <a:cxn ang="0">
                    <a:pos x="64" y="79"/>
                  </a:cxn>
                  <a:cxn ang="0">
                    <a:pos x="60" y="0"/>
                  </a:cxn>
                  <a:cxn ang="0">
                    <a:pos x="0" y="22"/>
                  </a:cxn>
                </a:cxnLst>
                <a:rect l="0" t="0" r="r" b="b"/>
                <a:pathLst>
                  <a:path w="64" h="79">
                    <a:moveTo>
                      <a:pt x="0" y="22"/>
                    </a:moveTo>
                    <a:lnTo>
                      <a:pt x="64" y="79"/>
                    </a:lnTo>
                    <a:lnTo>
                      <a:pt x="60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7" name="Freeform 39"/>
              <p:cNvSpPr>
                <a:spLocks/>
              </p:cNvSpPr>
              <p:nvPr userDrawn="1"/>
            </p:nvSpPr>
            <p:spPr bwMode="hidden">
              <a:xfrm>
                <a:off x="867" y="2473"/>
                <a:ext cx="137" cy="205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87"/>
                  </a:cxn>
                  <a:cxn ang="0">
                    <a:pos x="69" y="154"/>
                  </a:cxn>
                  <a:cxn ang="0">
                    <a:pos x="137" y="207"/>
                  </a:cxn>
                  <a:cxn ang="0">
                    <a:pos x="0" y="0"/>
                  </a:cxn>
                </a:cxnLst>
                <a:rect l="0" t="0" r="r" b="b"/>
                <a:pathLst>
                  <a:path w="137" h="207">
                    <a:moveTo>
                      <a:pt x="0" y="0"/>
                    </a:moveTo>
                    <a:lnTo>
                      <a:pt x="17" y="87"/>
                    </a:lnTo>
                    <a:lnTo>
                      <a:pt x="69" y="154"/>
                    </a:lnTo>
                    <a:lnTo>
                      <a:pt x="137" y="207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  <p:sp>
            <p:nvSpPr>
              <p:cNvPr id="68648" name="Freeform 40"/>
              <p:cNvSpPr>
                <a:spLocks/>
              </p:cNvSpPr>
              <p:nvPr userDrawn="1"/>
            </p:nvSpPr>
            <p:spPr bwMode="hidden">
              <a:xfrm>
                <a:off x="817" y="2509"/>
                <a:ext cx="65" cy="222"/>
              </a:xfrm>
              <a:custGeom>
                <a:avLst/>
                <a:gdLst/>
                <a:ahLst/>
                <a:cxnLst>
                  <a:cxn ang="0">
                    <a:pos x="0" y="222"/>
                  </a:cxn>
                  <a:cxn ang="0">
                    <a:pos x="40" y="142"/>
                  </a:cxn>
                  <a:cxn ang="0">
                    <a:pos x="65" y="72"/>
                  </a:cxn>
                  <a:cxn ang="0">
                    <a:pos x="7" y="0"/>
                  </a:cxn>
                  <a:cxn ang="0">
                    <a:pos x="0" y="222"/>
                  </a:cxn>
                </a:cxnLst>
                <a:rect l="0" t="0" r="r" b="b"/>
                <a:pathLst>
                  <a:path w="65" h="222">
                    <a:moveTo>
                      <a:pt x="0" y="222"/>
                    </a:moveTo>
                    <a:lnTo>
                      <a:pt x="40" y="142"/>
                    </a:lnTo>
                    <a:lnTo>
                      <a:pt x="65" y="72"/>
                    </a:lnTo>
                    <a:lnTo>
                      <a:pt x="7" y="0"/>
                    </a:lnTo>
                    <a:lnTo>
                      <a:pt x="0" y="222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>
                  <a:latin typeface="+mn-lt"/>
                  <a:cs typeface="+mn-cs"/>
                </a:endParaRPr>
              </a:p>
            </p:txBody>
          </p:sp>
        </p:grpSp>
      </p:grpSp>
      <p:sp>
        <p:nvSpPr>
          <p:cNvPr id="68649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31763"/>
            <a:ext cx="8229600" cy="104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8650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8651" name="Rectangle 4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3825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52" name="Rectangle 4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7000"/>
            <a:ext cx="2895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8653" name="Rectangle 4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1336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8262071E-6EBA-4B8A-B25F-5C83393D9D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4" r:id="rId1"/>
    <p:sldLayoutId id="2147483739" r:id="rId2"/>
    <p:sldLayoutId id="2147483738" r:id="rId3"/>
    <p:sldLayoutId id="2147483737" r:id="rId4"/>
    <p:sldLayoutId id="2147483736" r:id="rId5"/>
    <p:sldLayoutId id="2147483735" r:id="rId6"/>
    <p:sldLayoutId id="2147483734" r:id="rId7"/>
    <p:sldLayoutId id="2147483733" r:id="rId8"/>
    <p:sldLayoutId id="2147483732" r:id="rId9"/>
    <p:sldLayoutId id="2147483731" r:id="rId10"/>
    <p:sldLayoutId id="214748373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3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190500"/>
            <a:ext cx="851058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397000"/>
            <a:ext cx="85407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126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5203825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3825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26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D06375F7-C2C8-49EF-9BB2-4B3971A8A9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50" r:id="rId1"/>
    <p:sldLayoutId id="2147483749" r:id="rId2"/>
    <p:sldLayoutId id="2147483748" r:id="rId3"/>
    <p:sldLayoutId id="2147483747" r:id="rId4"/>
    <p:sldLayoutId id="2147483746" r:id="rId5"/>
    <p:sldLayoutId id="2147483745" r:id="rId6"/>
    <p:sldLayoutId id="2147483744" r:id="rId7"/>
    <p:sldLayoutId id="2147483743" r:id="rId8"/>
    <p:sldLayoutId id="2147483742" r:id="rId9"/>
    <p:sldLayoutId id="2147483741" r:id="rId10"/>
    <p:sldLayoutId id="21474837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190500"/>
            <a:ext cx="8510588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2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397000"/>
            <a:ext cx="8540750" cy="3686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19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5203825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4235827-FF67-47C3-81D8-717DDDD8364F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819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3825"/>
            <a:ext cx="28956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3825"/>
            <a:ext cx="22860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53F2B56A-1E9E-48E8-BB62-9C660348AD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1" r:id="rId1"/>
    <p:sldLayoutId id="2147483760" r:id="rId2"/>
    <p:sldLayoutId id="2147483759" r:id="rId3"/>
    <p:sldLayoutId id="2147483758" r:id="rId4"/>
    <p:sldLayoutId id="2147483757" r:id="rId5"/>
    <p:sldLayoutId id="2147483756" r:id="rId6"/>
    <p:sldLayoutId id="2147483755" r:id="rId7"/>
    <p:sldLayoutId id="2147483754" r:id="rId8"/>
    <p:sldLayoutId id="2147483753" r:id="rId9"/>
    <p:sldLayoutId id="2147483752" r:id="rId10"/>
    <p:sldLayoutId id="21474837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1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5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1562100"/>
            <a:ext cx="6248400" cy="2032000"/>
          </a:xfrm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ru-RU" sz="8000" smtClean="0">
                <a:solidFill>
                  <a:srgbClr val="FF3300"/>
                </a:solidFill>
                <a:latin typeface="Comic Sans MS" pitchFamily="66" charset="0"/>
              </a:rPr>
              <a:t>Здоровье детей в ваших руках, родители</a:t>
            </a:r>
            <a:r>
              <a:rPr lang="en-US" sz="8000" smtClean="0">
                <a:solidFill>
                  <a:srgbClr val="FF3300"/>
                </a:solidFill>
                <a:latin typeface="Comic Sans MS" pitchFamily="66" charset="0"/>
              </a:rPr>
              <a:t> </a:t>
            </a:r>
            <a:r>
              <a:rPr lang="ru-RU" sz="1600" smtClean="0">
                <a:solidFill>
                  <a:srgbClr val="000000"/>
                </a:solidFill>
                <a:latin typeface="Comic Sans MS" pitchFamily="66" charset="0"/>
              </a:rPr>
              <a:t>Подготовила учитель начальных классов </a:t>
            </a:r>
            <a:br>
              <a:rPr lang="ru-RU" sz="1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0000"/>
                </a:solidFill>
                <a:latin typeface="Comic Sans MS" pitchFamily="66" charset="0"/>
              </a:rPr>
              <a:t>МБОУ Лицей №1 г. Ступино</a:t>
            </a:r>
            <a:br>
              <a:rPr lang="ru-RU" sz="1600" smtClean="0">
                <a:solidFill>
                  <a:srgbClr val="000000"/>
                </a:solidFill>
                <a:latin typeface="Comic Sans MS" pitchFamily="66" charset="0"/>
              </a:rPr>
            </a:br>
            <a:r>
              <a:rPr lang="ru-RU" sz="1600" smtClean="0">
                <a:solidFill>
                  <a:srgbClr val="000000"/>
                </a:solidFill>
                <a:latin typeface="Comic Sans MS" pitchFamily="66" charset="0"/>
              </a:rPr>
              <a:t>Щепакова Лариса Анатольевна</a:t>
            </a:r>
            <a:endParaRPr lang="ru-RU" sz="8000" smtClean="0">
              <a:solidFill>
                <a:srgbClr val="0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Вредные наклонности родителей</a:t>
            </a:r>
          </a:p>
        </p:txBody>
      </p:sp>
      <p:pic>
        <p:nvPicPr>
          <p:cNvPr id="57346" name="Содержимое 3" descr="kurilschica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2352675"/>
            <a:ext cx="2520950" cy="3025775"/>
          </a:xfrm>
        </p:spPr>
      </p:pic>
      <p:grpSp>
        <p:nvGrpSpPr>
          <p:cNvPr id="71683" name="Группа 17"/>
          <p:cNvGrpSpPr>
            <a:grpSpLocks/>
          </p:cNvGrpSpPr>
          <p:nvPr/>
        </p:nvGrpSpPr>
        <p:grpSpPr bwMode="auto">
          <a:xfrm>
            <a:off x="2843213" y="3289300"/>
            <a:ext cx="1296987" cy="1941513"/>
            <a:chOff x="2428860" y="2643186"/>
            <a:chExt cx="1789540" cy="2012213"/>
          </a:xfrm>
        </p:grpSpPr>
        <p:sp>
          <p:nvSpPr>
            <p:cNvPr id="9" name="Стрелка вправо 8"/>
            <p:cNvSpPr/>
            <p:nvPr/>
          </p:nvSpPr>
          <p:spPr>
            <a:xfrm>
              <a:off x="2428860" y="2643186"/>
              <a:ext cx="1778589" cy="368549"/>
            </a:xfrm>
            <a:prstGeom prst="rightArrow">
              <a:avLst>
                <a:gd name="adj1" fmla="val 23853"/>
                <a:gd name="adj2" fmla="val 1038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Стрелка вправо 10"/>
            <p:cNvSpPr/>
            <p:nvPr/>
          </p:nvSpPr>
          <p:spPr>
            <a:xfrm>
              <a:off x="2428860" y="3214109"/>
              <a:ext cx="1778589" cy="370194"/>
            </a:xfrm>
            <a:prstGeom prst="rightArrow">
              <a:avLst>
                <a:gd name="adj1" fmla="val 23853"/>
                <a:gd name="adj2" fmla="val 1038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Стрелка вправо 11"/>
            <p:cNvSpPr/>
            <p:nvPr/>
          </p:nvSpPr>
          <p:spPr>
            <a:xfrm>
              <a:off x="2439811" y="3706055"/>
              <a:ext cx="1778589" cy="368549"/>
            </a:xfrm>
            <a:prstGeom prst="rightArrow">
              <a:avLst>
                <a:gd name="adj1" fmla="val 23853"/>
                <a:gd name="adj2" fmla="val 1038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Стрелка вправо 12"/>
            <p:cNvSpPr/>
            <p:nvPr/>
          </p:nvSpPr>
          <p:spPr>
            <a:xfrm>
              <a:off x="2428860" y="4286850"/>
              <a:ext cx="1778589" cy="368549"/>
            </a:xfrm>
            <a:prstGeom prst="rightArrow">
              <a:avLst>
                <a:gd name="adj1" fmla="val 23853"/>
                <a:gd name="adj2" fmla="val 10384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71684" name="TextBox 14"/>
          <p:cNvSpPr txBox="1">
            <a:spLocks noChangeArrowheads="1"/>
          </p:cNvSpPr>
          <p:nvPr/>
        </p:nvSpPr>
        <p:spPr bwMode="auto">
          <a:xfrm>
            <a:off x="4143375" y="3786188"/>
            <a:ext cx="4338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Ребёнок капризный, раздражительный</a:t>
            </a:r>
          </a:p>
        </p:txBody>
      </p:sp>
      <p:grpSp>
        <p:nvGrpSpPr>
          <p:cNvPr id="71685" name="Группа 18"/>
          <p:cNvGrpSpPr>
            <a:grpSpLocks/>
          </p:cNvGrpSpPr>
          <p:nvPr/>
        </p:nvGrpSpPr>
        <p:grpSpPr bwMode="auto">
          <a:xfrm>
            <a:off x="4135438" y="3217863"/>
            <a:ext cx="4973637" cy="2009775"/>
            <a:chOff x="4135898" y="3214690"/>
            <a:chExt cx="4973180" cy="2009232"/>
          </a:xfrm>
        </p:grpSpPr>
        <p:sp>
          <p:nvSpPr>
            <p:cNvPr id="71687" name="TextBox 13"/>
            <p:cNvSpPr txBox="1">
              <a:spLocks noChangeArrowheads="1"/>
            </p:cNvSpPr>
            <p:nvPr/>
          </p:nvSpPr>
          <p:spPr bwMode="auto">
            <a:xfrm>
              <a:off x="4143835" y="3214690"/>
              <a:ext cx="2701676" cy="36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Нарушение сна у детей</a:t>
              </a:r>
            </a:p>
          </p:txBody>
        </p:sp>
        <p:sp>
          <p:nvSpPr>
            <p:cNvPr id="71688" name="TextBox 15"/>
            <p:cNvSpPr txBox="1">
              <a:spLocks noChangeArrowheads="1"/>
            </p:cNvSpPr>
            <p:nvPr/>
          </p:nvSpPr>
          <p:spPr bwMode="auto">
            <a:xfrm>
              <a:off x="4143835" y="4285963"/>
              <a:ext cx="3552498" cy="3666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Бронхиты, заболевания сердца</a:t>
              </a:r>
            </a:p>
          </p:txBody>
        </p:sp>
        <p:sp>
          <p:nvSpPr>
            <p:cNvPr id="71689" name="TextBox 16"/>
            <p:cNvSpPr txBox="1">
              <a:spLocks noChangeArrowheads="1"/>
            </p:cNvSpPr>
            <p:nvPr/>
          </p:nvSpPr>
          <p:spPr bwMode="auto">
            <a:xfrm>
              <a:off x="4135898" y="4857308"/>
              <a:ext cx="4973180" cy="36661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ru-RU"/>
                <a:t>Дети плохо развиты физически и психически</a:t>
              </a:r>
            </a:p>
          </p:txBody>
        </p:sp>
      </p:grpSp>
      <p:pic>
        <p:nvPicPr>
          <p:cNvPr id="57350" name="Рисунок 19" descr="239790eaff40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00" y="785813"/>
            <a:ext cx="2428875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7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Травмы и несчастные случаи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50" y="1000125"/>
            <a:ext cx="841375" cy="6032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7200" dirty="0">
                <a:solidFill>
                  <a:srgbClr val="FF0000"/>
                </a:solidFill>
              </a:rPr>
              <a:t>?</a:t>
            </a:r>
          </a:p>
        </p:txBody>
      </p:sp>
      <p:sp>
        <p:nvSpPr>
          <p:cNvPr id="72707" name="TextBox 3"/>
          <p:cNvSpPr txBox="1">
            <a:spLocks noChangeArrowheads="1"/>
          </p:cNvSpPr>
          <p:nvPr/>
        </p:nvSpPr>
        <p:spPr bwMode="auto">
          <a:xfrm>
            <a:off x="1116013" y="1273175"/>
            <a:ext cx="77152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/>
              <a:t>Что в условиях дома может представить опасность для жизни ребёнка?</a:t>
            </a:r>
          </a:p>
        </p:txBody>
      </p:sp>
      <p:sp>
        <p:nvSpPr>
          <p:cNvPr id="72708" name="TextBox 4"/>
          <p:cNvSpPr txBox="1">
            <a:spLocks noChangeArrowheads="1"/>
          </p:cNvSpPr>
          <p:nvPr/>
        </p:nvSpPr>
        <p:spPr bwMode="auto">
          <a:xfrm>
            <a:off x="642938" y="2136775"/>
            <a:ext cx="8501062" cy="270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/>
              <a:t>Советы</a:t>
            </a:r>
          </a:p>
          <a:p>
            <a:pPr>
              <a:buFont typeface="Arial" charset="0"/>
              <a:buChar char="•"/>
            </a:pPr>
            <a:r>
              <a:rPr lang="ru-RU" sz="2400"/>
              <a:t>постоянно контролируйте действия ребёнка и рассказывайте, что и где опасно</a:t>
            </a:r>
          </a:p>
          <a:p>
            <a:pPr>
              <a:buFont typeface="Arial" charset="0"/>
              <a:buChar char="•"/>
            </a:pPr>
            <a:r>
              <a:rPr lang="ru-RU" sz="2400"/>
              <a:t>храните в специальных местах острые </a:t>
            </a:r>
          </a:p>
          <a:p>
            <a:pPr>
              <a:buFont typeface="Arial" charset="0"/>
              <a:buNone/>
            </a:pPr>
            <a:r>
              <a:rPr lang="ru-RU" sz="2400"/>
              <a:t> предметы, лекарства, горячие кастрюли, </a:t>
            </a:r>
          </a:p>
          <a:p>
            <a:pPr>
              <a:buFont typeface="Arial" charset="0"/>
              <a:buNone/>
            </a:pPr>
            <a:r>
              <a:rPr lang="ru-RU" sz="2400"/>
              <a:t> химические и моющие средства</a:t>
            </a:r>
          </a:p>
          <a:p>
            <a:pPr>
              <a:buFont typeface="Arial" charset="0"/>
              <a:buChar char="•"/>
            </a:pPr>
            <a:r>
              <a:rPr lang="ru-RU" sz="2400"/>
              <a:t>закрывайте окна и балконы</a:t>
            </a:r>
          </a:p>
        </p:txBody>
      </p:sp>
      <p:pic>
        <p:nvPicPr>
          <p:cNvPr id="58374" name="Picture 6" descr="skoraia-pomoshch-v-ozereck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63" y="3000375"/>
            <a:ext cx="21605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83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37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1571625"/>
            <a:ext cx="6248400" cy="2032000"/>
          </a:xfrm>
        </p:spPr>
        <p:txBody>
          <a:bodyPr/>
          <a:lstStyle/>
          <a:p>
            <a:pPr eaLnBrk="1" hangingPunct="1"/>
            <a:r>
              <a:rPr lang="ru-RU" sz="8000" smtClean="0">
                <a:solidFill>
                  <a:srgbClr val="FF3300"/>
                </a:solidFill>
                <a:latin typeface="Comic Sans MS" pitchFamily="66" charset="0"/>
              </a:rPr>
              <a:t>Здоровье детей в ваших руках, родители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67587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67588" name="WordArt 4"/>
          <p:cNvSpPr>
            <a:spLocks noChangeArrowheads="1" noChangeShapeType="1" noTextEdit="1"/>
          </p:cNvSpPr>
          <p:nvPr/>
        </p:nvSpPr>
        <p:spPr bwMode="auto">
          <a:xfrm>
            <a:off x="827088" y="1273175"/>
            <a:ext cx="7559675" cy="19431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6500"/>
                <a:gd name="adj2" fmla="val -366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/>
              </a:rPr>
              <a:t>Спасибо за внимание!</a:t>
            </a:r>
          </a:p>
        </p:txBody>
      </p:sp>
      <p:pic>
        <p:nvPicPr>
          <p:cNvPr id="67589" name="Picture 5" descr="images (8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13" y="6072188"/>
            <a:ext cx="2038350" cy="223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9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209 0.04361 C 0.01684 0.05361 0.03316 0.03445 0.05173 0.03167 C 0.05677 0.03084 0.06163 0.03028 0.06666 0.02945 C 0.08281 0.02445 0.075 0.02639 0.09045 0.02361 C 0.10503 0.01611 0.12291 0.015 0.13802 0.01167 C 0.14253 0.00945 0.14722 0.00778 0.15173 0.00556 C 0.15659 0.00028 0.16093 -0.00139 0.16666 -0.00444 C 0.16788 -0.005 0.17048 -0.00639 0.17048 -0.00611 C 0.17725 -0.01805 0.16788 -0.00333 0.17673 -0.0125 C 0.17951 -0.01527 0.18159 -0.01944 0.1842 -0.0225 C 0.18698 -0.02916 0.19079 -0.03444 0.19427 -0.04055 C 0.19618 -0.04416 0.20052 -0.05055 0.20052 -0.05027 C 0.20086 -0.0525 0.20121 -0.05444 0.20173 -0.05639 C 0.20243 -0.05861 0.20364 -0.06027 0.20416 -0.0625 C 0.20486 -0.06555 0.20659 -0.08111 0.20677 -0.0825 C 0.20625 -0.10111 0.2092 -0.14555 0.20052 -0.16639 C 0.19895 -0.17722 0.19687 -0.18583 0.19288 -0.19444 C 0.19114 -0.19833 0.18958 -0.2025 0.18802 -0.20639 C 0.18715 -0.20833 0.18541 -0.2125 0.18541 -0.21222 C 0.18263 -0.22639 0.18489 -0.22166 0.18038 -0.22833 C 0.17899 -0.23527 0.17291 -0.25194 0.16927 -0.25639 C 0.16614 -0.26027 0.1618 -0.26055 0.15798 -0.2625 C 0.15555 -0.26389 0.15295 -0.265 0.15052 -0.26639 C 0.1493 -0.26694 0.1467 -0.26833 0.1467 -0.26805 C 0.1434 -0.27416 0.13975 -0.27444 0.13541 -0.27833 C 0.13177 -0.28166 0.12795 -0.28861 0.12413 -0.29055 C 0.1217 -0.29194 0.11666 -0.29444 0.11666 -0.29416 C 0.11024 -0.305 0.10312 -0.31416 0.0967 -0.32444 C 0.09409 -0.33722 0.0809 -0.35833 0.07291 -0.3625 C 0.07048 -0.36833 0.06423 -0.37833 0.06423 -0.37805 C 0.06284 -0.38527 0.06093 -0.38722 0.05798 -0.3925 C 0.05538 -0.41333 0.05486 -0.43166 0.05798 -0.4525 C 0.05833 -0.46111 0.05833 -0.46972 0.0592 -0.47833 C 0.06024 -0.48861 0.06302 -0.49583 0.06302 -0.50639 " pathEditMode="relative" rAng="0" ptsTypes="fffffffffffffffffffffffffffffffffA">
                                      <p:cBhvr>
                                        <p:cTn id="14" dur="2000" fill="hold"/>
                                        <p:tgtEl>
                                          <p:spTgt spid="675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6" y="-2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Факторы влияющие на состояние здоровья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20685" y="2071154"/>
            <a:ext cx="6572296" cy="451578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Развитие здравоохранения – 10%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39735" y="2695670"/>
            <a:ext cx="6500858" cy="381208"/>
          </a:xfrm>
          <a:prstGeom prst="rect">
            <a:avLst/>
          </a:prstGeom>
          <a:ln>
            <a:noFill/>
          </a:ln>
        </p:spPr>
        <p:style>
          <a:lnRef idx="1">
            <a:schemeClr val="accent2"/>
          </a:lnRef>
          <a:fillRef idx="1002">
            <a:schemeClr val="dk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ru-RU" sz="2400">
                <a:solidFill>
                  <a:srgbClr val="FFFFFF"/>
                </a:solidFill>
              </a:rPr>
              <a:t>Экология – 20%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42910" y="3287441"/>
            <a:ext cx="6500858" cy="445640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Наследственность – 20%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4348" y="4002182"/>
            <a:ext cx="6429420" cy="447166"/>
          </a:xfrm>
          <a:prstGeom prst="rect">
            <a:avLst/>
          </a:prstGeom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spAutoFit/>
          </a:bodyPr>
          <a:lstStyle/>
          <a:p>
            <a:pPr>
              <a:defRPr/>
            </a:pPr>
            <a:r>
              <a:rPr lang="ru-RU" sz="2400" dirty="0"/>
              <a:t>Образ жизни – 50%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endParaRPr lang="ru-RU" dirty="0"/>
          </a:p>
        </p:txBody>
      </p:sp>
      <p:pic>
        <p:nvPicPr>
          <p:cNvPr id="64514" name="Picture 2" descr="C:\Users\user\Desktop\для одной презентации\P12405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0" y="0"/>
            <a:ext cx="9144000" cy="5715000"/>
          </a:xfrm>
        </p:spPr>
      </p:pic>
      <p:sp>
        <p:nvSpPr>
          <p:cNvPr id="5" name="Прямоугольник 4"/>
          <p:cNvSpPr/>
          <p:nvPr/>
        </p:nvSpPr>
        <p:spPr>
          <a:xfrm>
            <a:off x="7143750" y="4929188"/>
            <a:ext cx="1785938" cy="6429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Режим дня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514350" indent="-514350" eaLnBrk="1" hangingPunct="1">
              <a:buFont typeface="Wingdings" pitchFamily="2" charset="2"/>
              <a:buNone/>
              <a:defRPr/>
            </a:pPr>
            <a:r>
              <a:rPr lang="ru-RU" sz="2400" dirty="0"/>
              <a:t>Это оптимально – сочетаемые периоды бодрствования и сна детей в течение суток. Режим дисциплинирует детей приучает к определённому ритму.</a:t>
            </a:r>
          </a:p>
          <a:p>
            <a:pPr marL="514350" indent="-514350" eaLnBrk="1" hangingPunct="1">
              <a:defRPr/>
            </a:pPr>
            <a:r>
              <a:rPr lang="ru-RU" sz="2400" dirty="0"/>
              <a:t>сон</a:t>
            </a:r>
          </a:p>
          <a:p>
            <a:pPr marL="514350" indent="-514350" eaLnBrk="1" hangingPunct="1">
              <a:defRPr/>
            </a:pPr>
            <a:r>
              <a:rPr lang="ru-RU" sz="2400" dirty="0"/>
              <a:t>питание(соблюдение интервалов)</a:t>
            </a:r>
          </a:p>
          <a:p>
            <a:pPr marL="514350" indent="-514350" eaLnBrk="1" hangingPunct="1">
              <a:defRPr/>
            </a:pPr>
            <a:r>
              <a:rPr lang="ru-RU" sz="2400" dirty="0"/>
              <a:t>прогулка</a:t>
            </a:r>
          </a:p>
          <a:p>
            <a:pPr marL="514350" indent="-514350" eaLnBrk="1" hangingPunct="1">
              <a:defRPr/>
            </a:pPr>
            <a:r>
              <a:rPr lang="ru-RU" sz="2400" dirty="0"/>
              <a:t>деятельность(познавательная, </a:t>
            </a:r>
          </a:p>
          <a:p>
            <a:pPr marL="514350" indent="-514350" eaLnBrk="1" hangingPunct="1">
              <a:defRPr/>
            </a:pPr>
            <a:r>
              <a:rPr lang="ru-RU" sz="2400" dirty="0"/>
              <a:t>художественная, музыкальная и др.)</a:t>
            </a:r>
          </a:p>
          <a:p>
            <a:pPr marL="514350" indent="-514350" eaLnBrk="1" hangingPunct="1">
              <a:defRPr/>
            </a:pPr>
            <a:r>
              <a:rPr lang="ru-RU" sz="2400" dirty="0"/>
              <a:t>отдых(игра)</a:t>
            </a:r>
          </a:p>
          <a:p>
            <a:pPr marL="514350" indent="-514350" eaLnBrk="1" hangingPunct="1">
              <a:defRPr/>
            </a:pPr>
            <a:r>
              <a:rPr lang="ru-RU" sz="2400" dirty="0"/>
              <a:t>двигательная активность</a:t>
            </a:r>
          </a:p>
        </p:txBody>
      </p:sp>
      <p:pic>
        <p:nvPicPr>
          <p:cNvPr id="65539" name="Picture 4" descr="images (7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63" y="2571750"/>
            <a:ext cx="28082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00"/>
                            </p:stCondLst>
                            <p:childTnLst>
                              <p:par>
                                <p:cTn id="1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96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160"/>
                            </p:stCondLst>
                            <p:childTnLst>
                              <p:par>
                                <p:cTn id="23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5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6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8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20"/>
                            </p:stCondLst>
                            <p:childTnLst>
                              <p:par>
                                <p:cTn id="2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1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2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8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80"/>
                            </p:stCondLst>
                            <p:childTnLst>
                              <p:par>
                                <p:cTn id="3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8960"/>
                            </p:stCondLst>
                            <p:childTnLst>
                              <p:par>
                                <p:cTn id="41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3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4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8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9440"/>
                            </p:stCondLst>
                            <p:childTnLst>
                              <p:par>
                                <p:cTn id="4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9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0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1" dur="8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Питание</a:t>
            </a:r>
          </a:p>
        </p:txBody>
      </p:sp>
      <p:pic>
        <p:nvPicPr>
          <p:cNvPr id="54274" name="Содержимое 3" descr="Food_Differring_meal_fresh_Vegetables_033193_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93675"/>
            <a:ext cx="2857500" cy="2143125"/>
          </a:xfrm>
        </p:spPr>
      </p:pic>
      <p:pic>
        <p:nvPicPr>
          <p:cNvPr id="54275" name="Рисунок 4" descr="molochnye_produkty6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00813" y="1993900"/>
            <a:ext cx="2447925" cy="352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6564" name="TextBox 5"/>
          <p:cNvSpPr txBox="1">
            <a:spLocks noChangeArrowheads="1"/>
          </p:cNvSpPr>
          <p:nvPr/>
        </p:nvSpPr>
        <p:spPr bwMode="auto">
          <a:xfrm>
            <a:off x="3492500" y="1128713"/>
            <a:ext cx="53578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Включение продуктов, богатых витаминами, минеральными солями, белком.</a:t>
            </a:r>
          </a:p>
        </p:txBody>
      </p:sp>
      <p:sp>
        <p:nvSpPr>
          <p:cNvPr id="66565" name="TextBox 6"/>
          <p:cNvSpPr txBox="1">
            <a:spLocks noChangeArrowheads="1"/>
          </p:cNvSpPr>
          <p:nvPr/>
        </p:nvSpPr>
        <p:spPr bwMode="auto">
          <a:xfrm>
            <a:off x="468313" y="2641600"/>
            <a:ext cx="48577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Исключить чипсы, газированную воду, сосиски, колбасу, сухарики, фастфуд и т. д.</a:t>
            </a:r>
          </a:p>
        </p:txBody>
      </p:sp>
      <p:pic>
        <p:nvPicPr>
          <p:cNvPr id="54279" name="Picture 7" descr="b333e1ab53092ab5d1ad9803421a822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4238" y="3865563"/>
            <a:ext cx="3073400" cy="172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Прогулка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2400" dirty="0"/>
              <a:t>Наиболее эффективный вид отдыха. </a:t>
            </a:r>
          </a:p>
          <a:p>
            <a:pPr eaLnBrk="1" hangingPunct="1">
              <a:defRPr/>
            </a:pPr>
            <a:r>
              <a:rPr lang="ru-RU" sz="2400" dirty="0"/>
              <a:t>Способствует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/>
              <a:t>   повышению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dirty="0"/>
              <a:t>   сопротивляемости </a:t>
            </a:r>
            <a:endParaRPr lang="en-U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/>
              <a:t>   </a:t>
            </a:r>
            <a:r>
              <a:rPr lang="ru-RU" sz="2400" dirty="0"/>
              <a:t>организма и </a:t>
            </a:r>
            <a:endParaRPr lang="en-US" sz="2400" dirty="0"/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400" dirty="0"/>
              <a:t>   </a:t>
            </a:r>
            <a:r>
              <a:rPr lang="ru-RU" sz="2400" dirty="0"/>
              <a:t>закаливает его.</a:t>
            </a:r>
          </a:p>
        </p:txBody>
      </p:sp>
      <p:pic>
        <p:nvPicPr>
          <p:cNvPr id="55300" name="Picture 4" descr="8774_bi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065338"/>
            <a:ext cx="4968875" cy="3313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53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193675"/>
            <a:ext cx="8510588" cy="1104900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Физические занятия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23850" y="1417638"/>
            <a:ext cx="8540750" cy="3686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Улучшают работоспособность, повышают физические качества, стимулируют обмен веществ и работу разных систем организма.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В младшем школьном возрасте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/>
              <a:t>     основная задача физических 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/>
              <a:t>     упражнений – совершенствование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/>
              <a:t>     у детей таких естественных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/>
              <a:t>     движений, как: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Ходьба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Прыжки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Метание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/>
              <a:t>Движение на равновесие</a:t>
            </a:r>
          </a:p>
        </p:txBody>
      </p:sp>
      <p:pic>
        <p:nvPicPr>
          <p:cNvPr id="68611" name="Picture 4" descr="jooqddtrrin pccb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64388" y="841375"/>
            <a:ext cx="984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69" name="Picture 5" descr="otdykh-s-detmi-zimoi-1030px-1024px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2352675"/>
            <a:ext cx="388778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2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23850" y="336550"/>
            <a:ext cx="8510588" cy="1128713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/>
              <a:t>Благоприятная и неблагоприятная психологическая обстановка в семье</a:t>
            </a:r>
          </a:p>
        </p:txBody>
      </p:sp>
      <p:sp>
        <p:nvSpPr>
          <p:cNvPr id="63491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95288" y="1562100"/>
            <a:ext cx="8540750" cy="3686175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/>
              <a:t>Взаимопонимание 					ссоры </a:t>
            </a:r>
          </a:p>
          <a:p>
            <a:pPr eaLnBrk="1" hangingPunct="1">
              <a:defRPr/>
            </a:pPr>
            <a:r>
              <a:rPr lang="ru-RU" sz="2400"/>
              <a:t>Совместное 						развод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/>
              <a:t>    времяпровождение 					брань</a:t>
            </a:r>
          </a:p>
          <a:p>
            <a:pPr eaLnBrk="1" hangingPunct="1">
              <a:defRPr/>
            </a:pPr>
            <a:r>
              <a:rPr lang="ru-RU" sz="2400"/>
              <a:t>Поддержка и помощь 					крик</a:t>
            </a:r>
          </a:p>
        </p:txBody>
      </p:sp>
      <p:pic>
        <p:nvPicPr>
          <p:cNvPr id="63492" name="Picture 4" descr="39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482975"/>
            <a:ext cx="3313112" cy="203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3493" name="Picture 5" descr="4a20b4e0663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1909763"/>
            <a:ext cx="2857500" cy="361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34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34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34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01625" y="190500"/>
            <a:ext cx="8510588" cy="738188"/>
          </a:xfrm>
        </p:spPr>
        <p:txBody>
          <a:bodyPr/>
          <a:lstStyle/>
          <a:p>
            <a:pPr eaLnBrk="1" hangingPunct="1">
              <a:defRPr/>
            </a:pPr>
            <a:r>
              <a:rPr lang="ru-RU"/>
              <a:t>Закаливание</a:t>
            </a:r>
          </a:p>
        </p:txBody>
      </p:sp>
      <p:pic>
        <p:nvPicPr>
          <p:cNvPr id="56322" name="Содержимое 3" descr="images (6).jpg"/>
          <p:cNvPicPr>
            <a:picLocks noGrp="1" noChangeAspect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508625" y="3362325"/>
            <a:ext cx="3384550" cy="2136775"/>
          </a:xfrm>
        </p:spPr>
      </p:pic>
      <p:sp>
        <p:nvSpPr>
          <p:cNvPr id="70659" name="TextBox 4"/>
          <p:cNvSpPr txBox="1">
            <a:spLocks noChangeArrowheads="1"/>
          </p:cNvSpPr>
          <p:nvPr/>
        </p:nvSpPr>
        <p:spPr bwMode="auto">
          <a:xfrm>
            <a:off x="5143500" y="769938"/>
            <a:ext cx="4000500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Повышение устойчивости организма к неблагоприятному воздействию ряда факторов окружающей среды путём систематического кратковременного воздействия на организм этих же факторов в малой дозе.</a:t>
            </a:r>
          </a:p>
        </p:txBody>
      </p:sp>
      <p:sp>
        <p:nvSpPr>
          <p:cNvPr id="70660" name="TextBox 5"/>
          <p:cNvSpPr txBox="1">
            <a:spLocks noChangeArrowheads="1"/>
          </p:cNvSpPr>
          <p:nvPr/>
        </p:nvSpPr>
        <p:spPr bwMode="auto">
          <a:xfrm>
            <a:off x="323850" y="4403725"/>
            <a:ext cx="75009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Arial" charset="0"/>
              <a:buAutoNum type="arabicPeriod"/>
            </a:pPr>
            <a:r>
              <a:rPr lang="ru-RU" sz="2000"/>
              <a:t>Контрастное воздушное закаливание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000"/>
              <a:t>Хождение босиком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000"/>
              <a:t>Контрастный душ (обливание ног)</a:t>
            </a:r>
          </a:p>
          <a:p>
            <a:pPr marL="342900" indent="-342900">
              <a:buFont typeface="Arial" charset="0"/>
              <a:buAutoNum type="arabicPeriod"/>
            </a:pPr>
            <a:r>
              <a:rPr lang="ru-RU" sz="2000"/>
              <a:t>Полоскание горла прохладной водой</a:t>
            </a:r>
          </a:p>
        </p:txBody>
      </p:sp>
      <p:pic>
        <p:nvPicPr>
          <p:cNvPr id="56326" name="Picture 6" descr="jooqddtrrin pccb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1000125"/>
            <a:ext cx="475297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632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70" decel="1000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770" decel="100000"/>
                                        <p:tgtEl>
                                          <p:spTgt spid="563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77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770" fill="hold"/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vrednye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шаблон картинки- мальчик и мыльные пузыри">
  <a:themeElements>
    <a:clrScheme name="шаблон картинки- мальчик и мыльные пузыри 6">
      <a:dk1>
        <a:srgbClr val="989400"/>
      </a:dk1>
      <a:lt1>
        <a:srgbClr val="FF9900"/>
      </a:lt1>
      <a:dk2>
        <a:srgbClr val="DFD293"/>
      </a:dk2>
      <a:lt2>
        <a:srgbClr val="5C1F00"/>
      </a:lt2>
      <a:accent1>
        <a:srgbClr val="FFCC00"/>
      </a:accent1>
      <a:accent2>
        <a:srgbClr val="BE7960"/>
      </a:accent2>
      <a:accent3>
        <a:srgbClr val="FFCAAA"/>
      </a:accent3>
      <a:accent4>
        <a:srgbClr val="817E00"/>
      </a:accent4>
      <a:accent5>
        <a:srgbClr val="FFE2AA"/>
      </a:accent5>
      <a:accent6>
        <a:srgbClr val="AC6D56"/>
      </a:accent6>
      <a:hlink>
        <a:srgbClr val="FFFF99"/>
      </a:hlink>
      <a:folHlink>
        <a:srgbClr val="D3A219"/>
      </a:folHlink>
    </a:clrScheme>
    <a:fontScheme name="шаблон картинки- мальчик и мыльные пузыри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шаблон картинки- мальчик и мыльные пузыри 1">
        <a:dk1>
          <a:srgbClr val="B08200"/>
        </a:dk1>
        <a:lt1>
          <a:srgbClr val="FFF5C9"/>
        </a:lt1>
        <a:dk2>
          <a:srgbClr val="000000"/>
        </a:dk2>
        <a:lt2>
          <a:srgbClr val="969696"/>
        </a:lt2>
        <a:accent1>
          <a:srgbClr val="FDED9B"/>
        </a:accent1>
        <a:accent2>
          <a:srgbClr val="FF9966"/>
        </a:accent2>
        <a:accent3>
          <a:srgbClr val="FFF9E1"/>
        </a:accent3>
        <a:accent4>
          <a:srgbClr val="966E00"/>
        </a:accent4>
        <a:accent5>
          <a:srgbClr val="FEF4CB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2">
        <a:dk1>
          <a:srgbClr val="F8F8F8"/>
        </a:dk1>
        <a:lt1>
          <a:srgbClr val="FFFFFF"/>
        </a:lt1>
        <a:dk2>
          <a:srgbClr val="000000"/>
        </a:dk2>
        <a:lt2>
          <a:srgbClr val="333333"/>
        </a:lt2>
        <a:accent1>
          <a:srgbClr val="C0C0C0"/>
        </a:accent1>
        <a:accent2>
          <a:srgbClr val="808080"/>
        </a:accent2>
        <a:accent3>
          <a:srgbClr val="FFFFFF"/>
        </a:accent3>
        <a:accent4>
          <a:srgbClr val="D4D4D4"/>
        </a:accent4>
        <a:accent5>
          <a:srgbClr val="DCDCDC"/>
        </a:accent5>
        <a:accent6>
          <a:srgbClr val="737373"/>
        </a:accent6>
        <a:hlink>
          <a:srgbClr val="4D4D4D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3">
        <a:dk1>
          <a:srgbClr val="2D2015"/>
        </a:dk1>
        <a:lt1>
          <a:srgbClr val="FFFFFF"/>
        </a:lt1>
        <a:dk2>
          <a:srgbClr val="808000"/>
        </a:dk2>
        <a:lt2>
          <a:srgbClr val="DFC08D"/>
        </a:lt2>
        <a:accent1>
          <a:srgbClr val="8F8F6D"/>
        </a:accent1>
        <a:accent2>
          <a:srgbClr val="8F5F2F"/>
        </a:accent2>
        <a:accent3>
          <a:srgbClr val="C0C0AA"/>
        </a:accent3>
        <a:accent4>
          <a:srgbClr val="DADADA"/>
        </a:accent4>
        <a:accent5>
          <a:srgbClr val="C6C6BA"/>
        </a:accent5>
        <a:accent6>
          <a:srgbClr val="81552A"/>
        </a:accent6>
        <a:hlink>
          <a:srgbClr val="CCB400"/>
        </a:hlink>
        <a:folHlink>
          <a:srgbClr val="4C5A5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4">
        <a:dk1>
          <a:srgbClr val="777777"/>
        </a:dk1>
        <a:lt1>
          <a:srgbClr val="FFEFB5"/>
        </a:lt1>
        <a:dk2>
          <a:srgbClr val="818573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C1C2BC"/>
        </a:accent3>
        <a:accent4>
          <a:srgbClr val="DACC9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F8A1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5">
        <a:dk1>
          <a:srgbClr val="3E3E5C"/>
        </a:dk1>
        <a:lt1>
          <a:srgbClr val="FFFFFF"/>
        </a:lt1>
        <a:dk2>
          <a:srgbClr val="8080AA"/>
        </a:dk2>
        <a:lt2>
          <a:srgbClr val="FFFFFF"/>
        </a:lt2>
        <a:accent1>
          <a:srgbClr val="8982A4"/>
        </a:accent1>
        <a:accent2>
          <a:srgbClr val="9C62CC"/>
        </a:accent2>
        <a:accent3>
          <a:srgbClr val="C0C0D2"/>
        </a:accent3>
        <a:accent4>
          <a:srgbClr val="DADADA"/>
        </a:accent4>
        <a:accent5>
          <a:srgbClr val="C4C1CF"/>
        </a:accent5>
        <a:accent6>
          <a:srgbClr val="8D58B9"/>
        </a:accent6>
        <a:hlink>
          <a:srgbClr val="FDE065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6">
        <a:dk1>
          <a:srgbClr val="989400"/>
        </a:dk1>
        <a:lt1>
          <a:srgbClr val="FF9900"/>
        </a:lt1>
        <a:dk2>
          <a:srgbClr val="DFD293"/>
        </a:dk2>
        <a:lt2>
          <a:srgbClr val="5C1F00"/>
        </a:lt2>
        <a:accent1>
          <a:srgbClr val="FFCC00"/>
        </a:accent1>
        <a:accent2>
          <a:srgbClr val="BE7960"/>
        </a:accent2>
        <a:accent3>
          <a:srgbClr val="FFCAAA"/>
        </a:accent3>
        <a:accent4>
          <a:srgbClr val="817E00"/>
        </a:accent4>
        <a:accent5>
          <a:srgbClr val="FFE2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7">
        <a:dk1>
          <a:srgbClr val="005A58"/>
        </a:dk1>
        <a:lt1>
          <a:srgbClr val="FFFFCC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AE"/>
        </a:accent4>
        <a:accent5>
          <a:srgbClr val="AAB8B7"/>
        </a:accent5>
        <a:accent6>
          <a:srgbClr val="6264B4"/>
        </a:accent6>
        <a:hlink>
          <a:srgbClr val="CCCC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8">
        <a:dk1>
          <a:srgbClr val="003366"/>
        </a:dk1>
        <a:lt1>
          <a:srgbClr val="FDFFCD"/>
        </a:lt1>
        <a:dk2>
          <a:srgbClr val="0066CC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B8E2"/>
        </a:accent3>
        <a:accent4>
          <a:srgbClr val="D8DAAF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9">
        <a:dk1>
          <a:srgbClr val="336699"/>
        </a:dk1>
        <a:lt1>
          <a:srgbClr val="E2A700"/>
        </a:lt1>
        <a:dk2>
          <a:srgbClr val="808000"/>
        </a:dk2>
        <a:lt2>
          <a:srgbClr val="E3EBF1"/>
        </a:lt2>
        <a:accent1>
          <a:srgbClr val="767300"/>
        </a:accent1>
        <a:accent2>
          <a:srgbClr val="468A4B"/>
        </a:accent2>
        <a:accent3>
          <a:srgbClr val="C0C0AA"/>
        </a:accent3>
        <a:accent4>
          <a:srgbClr val="C18E00"/>
        </a:accent4>
        <a:accent5>
          <a:srgbClr val="BDBCAA"/>
        </a:accent5>
        <a:accent6>
          <a:srgbClr val="3F7D43"/>
        </a:accent6>
        <a:hlink>
          <a:srgbClr val="CC9900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10">
        <a:dk1>
          <a:srgbClr val="669900"/>
        </a:dk1>
        <a:lt1>
          <a:srgbClr val="FFFFAD"/>
        </a:lt1>
        <a:dk2>
          <a:srgbClr val="666699"/>
        </a:dk2>
        <a:lt2>
          <a:srgbClr val="808080"/>
        </a:lt2>
        <a:accent1>
          <a:srgbClr val="F9FECE"/>
        </a:accent1>
        <a:accent2>
          <a:srgbClr val="CCC200"/>
        </a:accent2>
        <a:accent3>
          <a:srgbClr val="FFFFD3"/>
        </a:accent3>
        <a:accent4>
          <a:srgbClr val="568200"/>
        </a:accent4>
        <a:accent5>
          <a:srgbClr val="FBFEE3"/>
        </a:accent5>
        <a:accent6>
          <a:srgbClr val="B9B000"/>
        </a:accent6>
        <a:hlink>
          <a:srgbClr val="0099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11">
        <a:dk1>
          <a:srgbClr val="FEF3D8"/>
        </a:dk1>
        <a:lt1>
          <a:srgbClr val="FCF9E2"/>
        </a:lt1>
        <a:dk2>
          <a:srgbClr val="808000"/>
        </a:dk2>
        <a:lt2>
          <a:srgbClr val="969696"/>
        </a:lt2>
        <a:accent1>
          <a:srgbClr val="C7AD2D"/>
        </a:accent1>
        <a:accent2>
          <a:srgbClr val="8DC6FF"/>
        </a:accent2>
        <a:accent3>
          <a:srgbClr val="FDFBEE"/>
        </a:accent3>
        <a:accent4>
          <a:srgbClr val="D9D0B8"/>
        </a:accent4>
        <a:accent5>
          <a:srgbClr val="E0D3AD"/>
        </a:accent5>
        <a:accent6>
          <a:srgbClr val="7FB3E7"/>
        </a:accent6>
        <a:hlink>
          <a:srgbClr val="0066CC"/>
        </a:hlink>
        <a:folHlink>
          <a:srgbClr val="768D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блон картинки- мальчик и мыльные пузыри 12">
        <a:dk1>
          <a:srgbClr val="CC9900"/>
        </a:dk1>
        <a:lt1>
          <a:srgbClr val="FFF9CF"/>
        </a:lt1>
        <a:dk2>
          <a:srgbClr val="996600"/>
        </a:dk2>
        <a:lt2>
          <a:srgbClr val="808080"/>
        </a:lt2>
        <a:accent1>
          <a:srgbClr val="E9E3B7"/>
        </a:accent1>
        <a:accent2>
          <a:srgbClr val="333399"/>
        </a:accent2>
        <a:accent3>
          <a:srgbClr val="FFFBE4"/>
        </a:accent3>
        <a:accent4>
          <a:srgbClr val="AE8200"/>
        </a:accent4>
        <a:accent5>
          <a:srgbClr val="F2EFD8"/>
        </a:accent5>
        <a:accent6>
          <a:srgbClr val="2D2D8A"/>
        </a:accent6>
        <a:hlink>
          <a:srgbClr val="009999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оревнование">
  <a:themeElements>
    <a:clrScheme name="Соревнование 2">
      <a:dk1>
        <a:srgbClr val="800000"/>
      </a:dk1>
      <a:lt1>
        <a:srgbClr val="FFFFFF"/>
      </a:lt1>
      <a:dk2>
        <a:srgbClr val="FF9900"/>
      </a:dk2>
      <a:lt2>
        <a:srgbClr val="FFFF99"/>
      </a:lt2>
      <a:accent1>
        <a:srgbClr val="FF5050"/>
      </a:accent1>
      <a:accent2>
        <a:srgbClr val="CC3300"/>
      </a:accent2>
      <a:accent3>
        <a:srgbClr val="FFCAAA"/>
      </a:accent3>
      <a:accent4>
        <a:srgbClr val="DADADA"/>
      </a:accent4>
      <a:accent5>
        <a:srgbClr val="FFB3B3"/>
      </a:accent5>
      <a:accent6>
        <a:srgbClr val="B92D00"/>
      </a:accent6>
      <a:hlink>
        <a:srgbClr val="FFFF99"/>
      </a:hlink>
      <a:folHlink>
        <a:srgbClr val="FFCC00"/>
      </a:folHlink>
    </a:clrScheme>
    <a:fontScheme name="Соревнование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ревнование 1">
        <a:dk1>
          <a:srgbClr val="5C1F00"/>
        </a:dk1>
        <a:lt1>
          <a:srgbClr val="FFFFFF"/>
        </a:lt1>
        <a:dk2>
          <a:srgbClr val="990000"/>
        </a:dk2>
        <a:lt2>
          <a:srgbClr val="FFF9BB"/>
        </a:lt2>
        <a:accent1>
          <a:srgbClr val="FF3300"/>
        </a:accent1>
        <a:accent2>
          <a:srgbClr val="B86D52"/>
        </a:accent2>
        <a:accent3>
          <a:srgbClr val="CAAAAA"/>
        </a:accent3>
        <a:accent4>
          <a:srgbClr val="DADADA"/>
        </a:accent4>
        <a:accent5>
          <a:srgbClr val="FFADAA"/>
        </a:accent5>
        <a:accent6>
          <a:srgbClr val="A66249"/>
        </a:accent6>
        <a:hlink>
          <a:srgbClr val="FF9900"/>
        </a:hlink>
        <a:folHlink>
          <a:srgbClr val="FF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2">
        <a:dk1>
          <a:srgbClr val="800000"/>
        </a:dk1>
        <a:lt1>
          <a:srgbClr val="FFFFFF"/>
        </a:lt1>
        <a:dk2>
          <a:srgbClr val="FF9900"/>
        </a:dk2>
        <a:lt2>
          <a:srgbClr val="FFFF99"/>
        </a:lt2>
        <a:accent1>
          <a:srgbClr val="FF5050"/>
        </a:accent1>
        <a:accent2>
          <a:srgbClr val="CC3300"/>
        </a:accent2>
        <a:accent3>
          <a:srgbClr val="FFCAAA"/>
        </a:accent3>
        <a:accent4>
          <a:srgbClr val="DADADA"/>
        </a:accent4>
        <a:accent5>
          <a:srgbClr val="FFB3B3"/>
        </a:accent5>
        <a:accent6>
          <a:srgbClr val="B92D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3">
        <a:dk1>
          <a:srgbClr val="2A5400"/>
        </a:dk1>
        <a:lt1>
          <a:srgbClr val="FFFFFF"/>
        </a:lt1>
        <a:dk2>
          <a:srgbClr val="4A9400"/>
        </a:dk2>
        <a:lt2>
          <a:srgbClr val="F3F2D9"/>
        </a:lt2>
        <a:accent1>
          <a:srgbClr val="99CC00"/>
        </a:accent1>
        <a:accent2>
          <a:srgbClr val="6B4A39"/>
        </a:accent2>
        <a:accent3>
          <a:srgbClr val="B1C8AA"/>
        </a:accent3>
        <a:accent4>
          <a:srgbClr val="DADADA"/>
        </a:accent4>
        <a:accent5>
          <a:srgbClr val="CAE2AA"/>
        </a:accent5>
        <a:accent6>
          <a:srgbClr val="604233"/>
        </a:accent6>
        <a:hlink>
          <a:srgbClr val="E2BC5E"/>
        </a:hlink>
        <a:folHlink>
          <a:srgbClr val="AB7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4">
        <a:dk1>
          <a:srgbClr val="005A58"/>
        </a:dk1>
        <a:lt1>
          <a:srgbClr val="FFFFFF"/>
        </a:lt1>
        <a:dk2>
          <a:srgbClr val="009E9A"/>
        </a:dk2>
        <a:lt2>
          <a:srgbClr val="C5EBE4"/>
        </a:lt2>
        <a:accent1>
          <a:srgbClr val="0099CC"/>
        </a:accent1>
        <a:accent2>
          <a:srgbClr val="339933"/>
        </a:accent2>
        <a:accent3>
          <a:srgbClr val="AACCCA"/>
        </a:accent3>
        <a:accent4>
          <a:srgbClr val="DADADA"/>
        </a:accent4>
        <a:accent5>
          <a:srgbClr val="AACAE2"/>
        </a:accent5>
        <a:accent6>
          <a:srgbClr val="2D8A2D"/>
        </a:accent6>
        <a:hlink>
          <a:srgbClr val="00FF99"/>
        </a:hlink>
        <a:folHlink>
          <a:srgbClr val="4CD2D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5">
        <a:dk1>
          <a:srgbClr val="000070"/>
        </a:dk1>
        <a:lt1>
          <a:srgbClr val="FFFFFF"/>
        </a:lt1>
        <a:dk2>
          <a:srgbClr val="0000FF"/>
        </a:dk2>
        <a:lt2>
          <a:srgbClr val="C5C5FF"/>
        </a:lt2>
        <a:accent1>
          <a:srgbClr val="0099FF"/>
        </a:accent1>
        <a:accent2>
          <a:srgbClr val="7883B4"/>
        </a:accent2>
        <a:accent3>
          <a:srgbClr val="AAAAFF"/>
        </a:accent3>
        <a:accent4>
          <a:srgbClr val="DADADA"/>
        </a:accent4>
        <a:accent5>
          <a:srgbClr val="AACAFF"/>
        </a:accent5>
        <a:accent6>
          <a:srgbClr val="6C76A3"/>
        </a:accent6>
        <a:hlink>
          <a:srgbClr val="00FFFF"/>
        </a:hlink>
        <a:folHlink>
          <a:srgbClr val="2DBF6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6">
        <a:dk1>
          <a:srgbClr val="4D4D4D"/>
        </a:dk1>
        <a:lt1>
          <a:srgbClr val="FFFFFF"/>
        </a:lt1>
        <a:dk2>
          <a:srgbClr val="8202E2"/>
        </a:dk2>
        <a:lt2>
          <a:srgbClr val="CCCCFF"/>
        </a:lt2>
        <a:accent1>
          <a:srgbClr val="CC99FF"/>
        </a:accent1>
        <a:accent2>
          <a:srgbClr val="666699"/>
        </a:accent2>
        <a:accent3>
          <a:srgbClr val="C1AAEE"/>
        </a:accent3>
        <a:accent4>
          <a:srgbClr val="DADADA"/>
        </a:accent4>
        <a:accent5>
          <a:srgbClr val="E2CAFF"/>
        </a:accent5>
        <a:accent6>
          <a:srgbClr val="5C5C8A"/>
        </a:accent6>
        <a:hlink>
          <a:srgbClr val="FF7C80"/>
        </a:hlink>
        <a:folHlink>
          <a:srgbClr val="FF505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7">
        <a:dk1>
          <a:srgbClr val="575863"/>
        </a:dk1>
        <a:lt1>
          <a:srgbClr val="FFFFFF"/>
        </a:lt1>
        <a:dk2>
          <a:srgbClr val="818982"/>
        </a:dk2>
        <a:lt2>
          <a:srgbClr val="EAEAEA"/>
        </a:lt2>
        <a:accent1>
          <a:srgbClr val="CC6600"/>
        </a:accent1>
        <a:accent2>
          <a:srgbClr val="A4A686"/>
        </a:accent2>
        <a:accent3>
          <a:srgbClr val="C1C4C1"/>
        </a:accent3>
        <a:accent4>
          <a:srgbClr val="DADADA"/>
        </a:accent4>
        <a:accent5>
          <a:srgbClr val="E2B8AA"/>
        </a:accent5>
        <a:accent6>
          <a:srgbClr val="949679"/>
        </a:accent6>
        <a:hlink>
          <a:srgbClr val="CCCC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ревнование 8">
        <a:dk1>
          <a:srgbClr val="000000"/>
        </a:dk1>
        <a:lt1>
          <a:srgbClr val="FFFFFF"/>
        </a:lt1>
        <a:dk2>
          <a:srgbClr val="000000"/>
        </a:dk2>
        <a:lt2>
          <a:srgbClr val="CDCDCD"/>
        </a:lt2>
        <a:accent1>
          <a:srgbClr val="CDD9F7"/>
        </a:accent1>
        <a:accent2>
          <a:srgbClr val="99FF33"/>
        </a:accent2>
        <a:accent3>
          <a:srgbClr val="FFFFFF"/>
        </a:accent3>
        <a:accent4>
          <a:srgbClr val="000000"/>
        </a:accent4>
        <a:accent5>
          <a:srgbClr val="E3E9FA"/>
        </a:accent5>
        <a:accent6>
          <a:srgbClr val="8AE72D"/>
        </a:accent6>
        <a:hlink>
          <a:srgbClr val="0033CC"/>
        </a:hlink>
        <a:folHlink>
          <a:srgbClr val="66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блака">
  <a:themeElements>
    <a:clrScheme name="1_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1_Облака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vrednye</Template>
  <TotalTime>167</TotalTime>
  <Words>252</Words>
  <PresentationFormat>Экран (16:10)</PresentationFormat>
  <Paragraphs>62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8</vt:i4>
      </vt:variant>
      <vt:variant>
        <vt:lpstr>Заголовки слайдов</vt:lpstr>
      </vt:variant>
      <vt:variant>
        <vt:i4>13</vt:i4>
      </vt:variant>
    </vt:vector>
  </HeadingPairs>
  <TitlesOfParts>
    <vt:vector size="28" baseType="lpstr">
      <vt:lpstr>Arial</vt:lpstr>
      <vt:lpstr>Times New Roman</vt:lpstr>
      <vt:lpstr>Wingdings</vt:lpstr>
      <vt:lpstr>Calibri</vt:lpstr>
      <vt:lpstr>Arial Black</vt:lpstr>
      <vt:lpstr>Verdana</vt:lpstr>
      <vt:lpstr>Comic Sans MS</vt:lpstr>
      <vt:lpstr>vrednye</vt:lpstr>
      <vt:lpstr>шаблон картинки- мальчик и мыльные пузыри</vt:lpstr>
      <vt:lpstr>Соревнование</vt:lpstr>
      <vt:lpstr>Облака</vt:lpstr>
      <vt:lpstr>1_Облака</vt:lpstr>
      <vt:lpstr>vrednye</vt:lpstr>
      <vt:lpstr>шаблон картинки- мальчик и мыльные пузыри</vt:lpstr>
      <vt:lpstr>Соревнование</vt:lpstr>
      <vt:lpstr>Здоровье детей в ваших руках, родители Подготовила учитель начальных классов  МБОУ Лицей №1 г. Ступино Щепакова Лариса Анатольевна</vt:lpstr>
      <vt:lpstr>Факторы влияющие на состояние здоровья</vt:lpstr>
      <vt:lpstr>Слайд 3</vt:lpstr>
      <vt:lpstr>Режим дня</vt:lpstr>
      <vt:lpstr>Питание</vt:lpstr>
      <vt:lpstr>Прогулка</vt:lpstr>
      <vt:lpstr>Физические занятия</vt:lpstr>
      <vt:lpstr>Благоприятная и неблагоприятная психологическая обстановка в семье</vt:lpstr>
      <vt:lpstr>Закаливание</vt:lpstr>
      <vt:lpstr>Вредные наклонности родителей</vt:lpstr>
      <vt:lpstr>Травмы и несчастные случаи</vt:lpstr>
      <vt:lpstr>Здоровье детей в ваших руках, родители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Здоровье детей в ваших руках, родители</dc:title>
  <dc:creator>user</dc:creator>
  <cp:lastModifiedBy>Larisa</cp:lastModifiedBy>
  <cp:revision>12</cp:revision>
  <dcterms:created xsi:type="dcterms:W3CDTF">2014-01-25T05:13:36Z</dcterms:created>
  <dcterms:modified xsi:type="dcterms:W3CDTF">2015-02-01T18:52:40Z</dcterms:modified>
</cp:coreProperties>
</file>