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7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1C6A79-A916-4761-9A5A-4943AD5CC65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8E73E72-136A-4AC5-9211-1BDC326D9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80112" y="4853411"/>
            <a:ext cx="3259088" cy="1222375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Подготовила</a:t>
            </a:r>
            <a:br>
              <a:rPr lang="ru-RU" sz="2000" dirty="0" smtClean="0"/>
            </a:br>
            <a:r>
              <a:rPr lang="ru-RU" sz="2000" dirty="0" smtClean="0"/>
              <a:t>учитель-дефектолог</a:t>
            </a:r>
            <a:br>
              <a:rPr lang="ru-RU" sz="2000" dirty="0" smtClean="0"/>
            </a:br>
            <a:r>
              <a:rPr lang="ru-RU" sz="2000" dirty="0" smtClean="0"/>
              <a:t>МОУ «СОШ №1 Г. РТИЩЕВО САРАТОВСКОЙ ОБЛАСТИ»</a:t>
            </a:r>
            <a:br>
              <a:rPr lang="ru-RU" sz="2000" dirty="0" smtClean="0"/>
            </a:br>
            <a:r>
              <a:rPr lang="ru-RU" sz="2000" dirty="0" err="1" smtClean="0"/>
              <a:t>Визгалова</a:t>
            </a:r>
            <a:r>
              <a:rPr lang="ru-RU" sz="2000" dirty="0" smtClean="0"/>
              <a:t> В.В.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1412776"/>
            <a:ext cx="745889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ПРЕЗЕНТАЦИЯ</a:t>
            </a:r>
            <a:r>
              <a:rPr lang="ru-RU" sz="4800" dirty="0" smtClean="0"/>
              <a:t> </a:t>
            </a:r>
          </a:p>
          <a:p>
            <a:pPr algn="ctr"/>
            <a:r>
              <a:rPr lang="ru-RU" sz="2800" b="1" i="1" dirty="0"/>
              <a:t>п</a:t>
            </a:r>
            <a:r>
              <a:rPr lang="ru-RU" sz="2800" b="1" i="1" dirty="0" smtClean="0"/>
              <a:t>о чтению и развитию речи</a:t>
            </a:r>
          </a:p>
          <a:p>
            <a:pPr algn="ctr"/>
            <a:r>
              <a:rPr lang="ru-RU" sz="2800" b="1" i="1" dirty="0" smtClean="0"/>
              <a:t>на тему</a:t>
            </a:r>
          </a:p>
          <a:p>
            <a:pPr algn="ctr"/>
            <a:r>
              <a:rPr lang="ru-RU" sz="4000" b="1" dirty="0" smtClean="0"/>
              <a:t>«</a:t>
            </a:r>
            <a:r>
              <a:rPr lang="ru-RU" sz="2800" b="1" dirty="0" smtClean="0"/>
              <a:t>Д. Хармс «Пушкин»</a:t>
            </a:r>
            <a:r>
              <a:rPr lang="ru-RU" sz="4000" b="1" dirty="0" smtClean="0"/>
              <a:t>»</a:t>
            </a:r>
          </a:p>
          <a:p>
            <a:pPr algn="ctr"/>
            <a:r>
              <a:rPr lang="ru-RU" sz="2800" i="1" dirty="0" smtClean="0"/>
              <a:t>для 6 коррекционного (специального) класса 8 вида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1052736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</a:t>
            </a:r>
            <a:endParaRPr lang="ru-RU" dirty="0"/>
          </a:p>
        </p:txBody>
      </p:sp>
      <p:pic>
        <p:nvPicPr>
          <p:cNvPr id="19458" name="Picture 2" descr="&amp;Acy;.&amp;Scy;. &amp;Pcy;&amp;ucy;&amp;shcy;&amp;kcy;&amp;icy;&amp;ncy; - &amp;Kcy;&amp;lcy;&amp;yucy;&amp;chcy;&amp;iecy;&amp;vcy;&amp;scy;&amp;kcy;&amp;icy;&amp;jcy; &amp;Vcy;&amp;acy;&amp;scy;&amp;icy;&amp;lcy;&amp;icy;&amp;jcy; &amp;Ocy;&amp;scy;&amp;icy;&amp;pcy;&amp;ocy;&amp;vcy;&amp;icy;&amp;chcy; &amp;Icy;&amp;scy;&amp;tcy;&amp;ocy;&amp;rcy;&amp;icy;&amp;chcy;&amp;iecy;&amp;scy;&amp;kcy;&amp;icy;&amp;iecy; &amp;pcy;&amp;ocy;&amp;rcy;&amp;tcy;&amp;rcy;&amp;iecy;&amp;t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708920"/>
            <a:ext cx="6347470" cy="39155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260648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УЧЁБА В ЛИЦЕЕ</a:t>
            </a:r>
            <a:endParaRPr lang="ru-RU" sz="3600" b="1" dirty="0"/>
          </a:p>
        </p:txBody>
      </p:sp>
      <p:pic>
        <p:nvPicPr>
          <p:cNvPr id="6" name="Рисунок 5" descr="&amp;Pcy;&amp;iecy;&amp;rcy;&amp;vcy;&amp;ycy;&amp;iecy; &amp;scy;&amp;tcy;&amp;icy;&amp;khcy;&amp;icy; - &amp;Fcy;&amp;ocy;&amp;tcy;&amp;ocy; 13686/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3302635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491880" y="692696"/>
            <a:ext cx="56521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Bookman Old Style" pitchFamily="18" charset="0"/>
              </a:rPr>
              <a:t>В 12 лет Александр был отвезен учиться в учебное заведение - </a:t>
            </a:r>
            <a:r>
              <a:rPr lang="ru-RU" sz="3200" b="1" i="1" u="sng" dirty="0" smtClean="0">
                <a:latin typeface="Bookman Old Style" pitchFamily="18" charset="0"/>
              </a:rPr>
              <a:t>Царскосельский Лицей </a:t>
            </a:r>
            <a:r>
              <a:rPr lang="ru-RU" sz="3200" b="1" i="1" dirty="0" smtClean="0">
                <a:latin typeface="Bookman Old Style" pitchFamily="18" charset="0"/>
              </a:rPr>
              <a:t>под Петербургом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2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414338"/>
            <a:ext cx="5112568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436096" y="620688"/>
            <a:ext cx="34563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atin typeface="Bookman Old Style" pitchFamily="18" charset="0"/>
              </a:rPr>
              <a:t>Лицей был закрытым заведением. В течение всего периода обучения воспитанники не имели права покидать пределов Царского Села.</a:t>
            </a:r>
            <a:endParaRPr lang="ru-RU" sz="32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ZHcy;&amp;icy;&amp;lcy;&amp;acy;&amp;yacy; &amp;kcy;&amp;ocy;&amp;mcy;&amp;ncy;&amp;acy;&amp;tcy;&amp;acy; - 9891/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200900" cy="51846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-1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atin typeface="Bookman Old Style" pitchFamily="18" charset="0"/>
              </a:rPr>
              <a:t>В комнате  А. Пушкина – железная кровать, комод, конторка, зеркало, стул, стол для умывания. На конторке чернильница и подсвечник.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&amp;Pcy;&amp;ucy;&amp;shcy;&amp;kcy;&amp;icy;&amp;ncy; -&amp;lcy;&amp;icy;&amp;tscy;&amp;iecy;&amp;icy;&amp;scy;&amp;tcy; - &amp;Kcy;&amp;acy;&amp;rcy;&amp;tcy;&amp;icy;&amp;ncy;&amp;kcy;&amp;acy; 13692/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5256584" cy="544448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652120" y="2132856"/>
            <a:ext cx="30243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atin typeface="Bookman Old Style" pitchFamily="18" charset="0"/>
              </a:rPr>
              <a:t>Пушкин сохранил лицейскую дружбу </a:t>
            </a:r>
          </a:p>
          <a:p>
            <a:pPr algn="ctr"/>
            <a:r>
              <a:rPr lang="ru-RU" sz="3200" i="1" dirty="0" smtClean="0">
                <a:latin typeface="Bookman Old Style" pitchFamily="18" charset="0"/>
              </a:rPr>
              <a:t>на всю жизнь</a:t>
            </a:r>
            <a:r>
              <a:rPr lang="ru-RU" i="1" dirty="0" smtClean="0">
                <a:latin typeface="Bookman Old Style" pitchFamily="18" charset="0"/>
              </a:rPr>
              <a:t>.</a:t>
            </a:r>
            <a:endParaRPr lang="ru-RU" sz="1200" i="1" dirty="0"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88640"/>
            <a:ext cx="10633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</a:t>
            </a:r>
            <a:r>
              <a:rPr lang="ru-RU" sz="3600" b="1" dirty="0" smtClean="0"/>
              <a:t>А. Пушкин с лицейскими друзьями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800"/>
                            </p:stCondLst>
                            <p:childTnLst>
                              <p:par>
                                <p:cTn id="1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Pcy;&amp;ocy;&amp;lcy;&amp;icy;&amp;tcy;&amp;icy;&amp;kcy;&amp;acy;,&amp;gcy;&amp;ocy;&amp;scy;&amp;ucy;&amp;dcy;&amp;acy;&amp;rcy;&amp;scy;&amp;tcy;&amp;vcy;&amp;ocy; &amp;Zcy;&amp;acy;&amp;pcy;&amp;icy;&amp;scy;&amp;icy; &amp;vcy; &amp;rcy;&amp;ucy;&amp;bcy;&amp;rcy;&amp;icy;&amp;kcy;&amp;iecy; &amp;Pcy;&amp;ocy;&amp;lcy;&amp;icy;&amp;tcy;&amp;icy;&amp;kcy;&amp;acy;,&amp;gcy;&amp;ocy;&amp;scy;&amp;ucy;&amp;dcy;&amp;acy;&amp;rcy;&amp;scy;&amp;tcy;&amp;vcy;&amp;ocy; &amp;Dcy;&amp;ncy;&amp;iecy;&amp;vcy;&amp;ncy;&amp;icy;&amp;kcy; &amp;Lcy;&amp;icy;&amp;lcy;&amp;icy;&amp;icy; &amp;Mcy;&amp;iecy;&amp;dcy;&amp;vcy;&amp;iecy;&amp;dcy;&amp;iecy;&amp;vcy;&amp;ocy;&amp;jcy; : LiveInternet - &amp;Rcy;&amp;ocy;&amp;scy;&amp;scy;&amp;icy;&amp;jcy;&amp;scy;&amp;kcy;&amp;icy;&amp;jcy; &amp;Scy;&amp;iecy;&amp;rcy;&amp;vcy;&amp;icy;&amp;scy; &amp;Ocy;&amp;ncy;&amp;lcy;&amp;acy;&amp;jcy;&amp;ncy;-&amp;Dcy;&amp;n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7" y="908720"/>
            <a:ext cx="460851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b="1" i="1" dirty="0" smtClean="0">
                <a:latin typeface="Bookman Old Style" pitchFamily="18" charset="0"/>
              </a:rPr>
              <a:t>Александр Сергеевич  Пушкин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212976"/>
            <a:ext cx="2123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Bookman Old Style" pitchFamily="18" charset="0"/>
              </a:rPr>
              <a:t>1799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948265" y="3140968"/>
            <a:ext cx="20571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Bookman Old Style" pitchFamily="18" charset="0"/>
              </a:rPr>
              <a:t>1837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900"/>
                            </p:stCondLst>
                            <p:childTnLst>
                              <p:par>
                                <p:cTn id="1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500"/>
                            </p:stCondLst>
                            <p:childTnLst>
                              <p:par>
                                <p:cTn id="2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Kcy;&amp;acy;&amp;kcy; &amp;ncy;&amp;acy;&amp;rcy;&amp;icy;&amp;scy;&amp;ocy;&amp;vcy;&amp;acy;&amp;tcy;&amp;softcy; &amp;pcy;&amp;ocy;&amp;rcy;&amp;tcy;&amp;rcy;&amp;iecy;&amp;tcy; &amp;pcy;&amp;ucy;&amp;shcy;&amp;kcy;&amp;icy;&amp;ncy;&amp;acy; &amp;pcy;&amp;ocy;&amp;ecy;&amp;tcy;&amp;acy; &amp;Ucy;&amp;chcy;&amp;icy;&amp;tcy;&amp;iecy;&amp;scy;&amp;softcy; &amp;rcy;&amp;icy;&amp;scy;&amp;ocy;&amp;vcy;&amp;acy;&amp;tcy;&amp;soft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5616624" cy="622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940152" y="332656"/>
            <a:ext cx="320384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Bookman Old Style" pitchFamily="18" charset="0"/>
              </a:rPr>
              <a:t>6 июня </a:t>
            </a:r>
          </a:p>
          <a:p>
            <a:pPr algn="ctr"/>
            <a:r>
              <a:rPr lang="ru-RU" sz="2800" b="1" i="1" dirty="0" smtClean="0">
                <a:latin typeface="Bookman Old Style" pitchFamily="18" charset="0"/>
              </a:rPr>
              <a:t>1799 года </a:t>
            </a:r>
          </a:p>
          <a:p>
            <a:pPr algn="ctr"/>
            <a:r>
              <a:rPr lang="ru-RU" sz="2800" i="1" dirty="0" smtClean="0">
                <a:latin typeface="Bookman Old Style" pitchFamily="18" charset="0"/>
              </a:rPr>
              <a:t>в Москве </a:t>
            </a:r>
          </a:p>
          <a:p>
            <a:pPr algn="ctr"/>
            <a:r>
              <a:rPr lang="ru-RU" sz="2800" i="1" dirty="0" smtClean="0">
                <a:latin typeface="Bookman Old Style" pitchFamily="18" charset="0"/>
              </a:rPr>
              <a:t>в дворянской помещичьей семье Пушкиных родился мальчик, которому суждено было стать одним </a:t>
            </a:r>
          </a:p>
          <a:p>
            <a:pPr algn="ctr"/>
            <a:r>
              <a:rPr lang="ru-RU" sz="2800" i="1" dirty="0" smtClean="0">
                <a:latin typeface="Bookman Old Style" pitchFamily="18" charset="0"/>
              </a:rPr>
              <a:t>из величайших поэтов России.</a:t>
            </a:r>
            <a:endParaRPr lang="ru-RU" sz="28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400"/>
                            </p:stCondLst>
                            <p:childTnLst>
                              <p:par>
                                <p:cTn id="1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100"/>
                            </p:stCondLst>
                            <p:childTnLst>
                              <p:par>
                                <p:cTn id="2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700"/>
                            </p:stCondLst>
                            <p:childTnLst>
                              <p:par>
                                <p:cTn id="2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400"/>
                            </p:stCondLst>
                            <p:childTnLst>
                              <p:par>
                                <p:cTn id="3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620688"/>
            <a:ext cx="5112567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0"/>
            <a:ext cx="7409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РОДИТЕЛИ А.С. ПУШКИНА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92696"/>
            <a:ext cx="3635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Bookman Old Style" pitchFamily="18" charset="0"/>
              </a:rPr>
              <a:t>Отец, </a:t>
            </a:r>
          </a:p>
          <a:p>
            <a:pPr algn="ctr"/>
            <a:r>
              <a:rPr lang="ru-RU" sz="2800" b="1" i="1" u="sng" dirty="0" smtClean="0">
                <a:latin typeface="Bookman Old Style" pitchFamily="18" charset="0"/>
              </a:rPr>
              <a:t>Сергей Львович Пушкин</a:t>
            </a:r>
            <a:r>
              <a:rPr lang="ru-RU" sz="2800" b="1" i="1" dirty="0" smtClean="0">
                <a:latin typeface="Bookman Old Style" pitchFamily="18" charset="0"/>
              </a:rPr>
              <a:t>, </a:t>
            </a:r>
            <a:r>
              <a:rPr lang="ru-RU" sz="2800" i="1" dirty="0" smtClean="0">
                <a:latin typeface="Bookman Old Style" pitchFamily="18" charset="0"/>
              </a:rPr>
              <a:t>небогатый помещик, человек образованный, хорошо знал литературу, </a:t>
            </a:r>
          </a:p>
          <a:p>
            <a:pPr algn="ctr"/>
            <a:r>
              <a:rPr lang="ru-RU" sz="2800" i="1" dirty="0" smtClean="0">
                <a:latin typeface="Bookman Old Style" pitchFamily="18" charset="0"/>
              </a:rPr>
              <a:t>был знаком со многими русскими писателями и сам немного писал.</a:t>
            </a:r>
            <a:endParaRPr lang="ru-RU" sz="28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400"/>
                            </p:stCondLst>
                            <p:childTnLst>
                              <p:par>
                                <p:cTn id="1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100"/>
                            </p:stCondLst>
                            <p:childTnLst>
                              <p:par>
                                <p:cTn id="2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5689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РОДИТЕЛИ А.С. ПУШКИНА</a:t>
            </a:r>
            <a:endParaRPr lang="ru-RU" sz="3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836712"/>
            <a:ext cx="511256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220072" y="620688"/>
            <a:ext cx="3923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Bookman Old Style" pitchFamily="18" charset="0"/>
              </a:rPr>
              <a:t>Мать, </a:t>
            </a:r>
          </a:p>
          <a:p>
            <a:pPr algn="ctr"/>
            <a:r>
              <a:rPr lang="ru-RU" sz="2800" b="1" i="1" u="sng" dirty="0" smtClean="0">
                <a:latin typeface="Bookman Old Style" pitchFamily="18" charset="0"/>
              </a:rPr>
              <a:t>Надежда Осиповна Пушкина</a:t>
            </a:r>
            <a:r>
              <a:rPr lang="ru-RU" sz="2800" i="1" dirty="0" smtClean="0">
                <a:latin typeface="Bookman Old Style" pitchFamily="18" charset="0"/>
              </a:rPr>
              <a:t>, </a:t>
            </a:r>
          </a:p>
          <a:p>
            <a:pPr algn="ctr"/>
            <a:r>
              <a:rPr lang="ru-RU" sz="2800" i="1" dirty="0" smtClean="0">
                <a:latin typeface="Bookman Old Style" pitchFamily="18" charset="0"/>
              </a:rPr>
              <a:t>была внучкой арапа Петра </a:t>
            </a:r>
            <a:r>
              <a:rPr lang="en-US" sz="2800" i="1" dirty="0" smtClean="0">
                <a:latin typeface="Bookman Old Style" pitchFamily="18" charset="0"/>
              </a:rPr>
              <a:t>I</a:t>
            </a:r>
            <a:r>
              <a:rPr lang="ru-RU" sz="2800" i="1" dirty="0" smtClean="0">
                <a:latin typeface="Bookman Old Style" pitchFamily="18" charset="0"/>
              </a:rPr>
              <a:t>, русского генерала Ганнибала</a:t>
            </a:r>
            <a:r>
              <a:rPr lang="ru-RU" sz="2800" dirty="0" smtClean="0">
                <a:latin typeface="Calibri" pitchFamily="34" charset="0"/>
              </a:rPr>
              <a:t>.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2052" name="Picture 4" descr="&amp;Pcy;&amp;rcy;&amp;ocy; &amp;pcy;&amp;rcy;&amp;acy;&amp;dcy;&amp;iecy;&amp;dcy;&amp;acy; &amp;Pcy;&amp;ucy;&amp;shcy;&amp;kcy;&amp;icy;&amp;ncy;&amp;acy;, &amp;gcy;&amp;iecy;&amp;ncy;&amp;iecy;&amp;rcy;&amp;acy;&amp;lcy;&amp;acy; &amp;Gcy;&amp;acy;&amp;ncy;&amp;ncy;&amp;icy;&amp;bcy;&amp;acy;&amp;lcy;&amp;acy;, &amp;scy;&amp;ncy;&amp;icy;&amp;mcy;&amp;ucy;&amp;tcy; &amp;fcy;&amp;icy;&amp;lcy;&amp;softcy;&amp;mcy; - &amp;Ocy;&amp;bcy;&amp;shchcy;&amp;iecy;&amp;scy;&amp;tcy;&amp;vcy;&amp;ocy; - NewsUkra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351" y="4005064"/>
            <a:ext cx="3313137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400"/>
                            </p:stCondLst>
                            <p:childTnLst>
                              <p:par>
                                <p:cTn id="1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600"/>
                            </p:stCondLst>
                            <p:childTnLst>
                              <p:par>
                                <p:cTn id="2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4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Acy;&amp;lcy;&amp;iecy;&amp;kcy;&amp;scy;&amp;acy;&amp;ncy;&amp;dcy;&amp;rcy; &amp;scy;&amp;iecy;&amp;rcy;&amp;gcy;&amp;iecy;&amp;iecy;&amp;vcy;&amp;icy;&amp;chcy; &amp;pcy;&amp;ucy;&amp;shcy;&amp;kcy;&amp;icy;&amp;n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972503"/>
            <a:ext cx="3672407" cy="418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980728"/>
            <a:ext cx="3816423" cy="416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7544" y="26064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СЕСТРА И БРАТ А. С. ПУШКИНА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5157192"/>
            <a:ext cx="396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Сестра </a:t>
            </a:r>
          </a:p>
          <a:p>
            <a:pPr algn="ctr"/>
            <a:r>
              <a:rPr lang="ru-RU" sz="3600" dirty="0" smtClean="0"/>
              <a:t>Ольга Сергеевна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5157192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Брат </a:t>
            </a:r>
          </a:p>
          <a:p>
            <a:pPr algn="ctr"/>
            <a:r>
              <a:rPr lang="ru-RU" sz="3600" dirty="0" smtClean="0"/>
              <a:t>Лев Сергеевич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&amp;Fcy;&amp;ocy;&amp;rcy;&amp;ucy;&amp;mcy; &amp;Icy;&amp;ncy;&amp;dcy;&amp;icy;&amp;yacy; &amp;Tcy;&amp;Vcy; - &amp;rcy;&amp;ocy;&amp;scy;&amp;scy;&amp;icy;&amp;jcy;&amp;scy;&amp;kcy;&amp;ocy;&amp;gcy;&amp;ocy; &amp;tcy;&amp;iecy;&amp;lcy;&amp;iecy;&amp;kcy;&amp;acy;&amp;ncy;&amp;acy;&amp;lcy;&amp;acy; &amp;icy;&amp;ncy;&amp;dcy;&amp;icy;&amp;jcy;&amp;scy;&amp;kcy;&amp;ocy;&amp;gcy;&amp;ocy; &amp;kcy;&amp;icy;&amp;ncy;&amp;ocy; * &amp;Pcy;&amp;rcy;&amp;ocy;&amp;scy;&amp;mcy;&amp;ocy;&amp;tcy;&amp;rcy; &amp;tcy;&amp;iecy;&amp;mcy;&amp;ycy; - &quot; &amp;Ocy; &amp;Scy;&amp;Vcy;&amp;Ocy;&amp;IOcy;&amp;Mcy; , &amp;Ocy; &amp;ZHcy;&amp;IEcy;&amp;Ncy;&amp;Scy;&amp;Kcy;&amp;Ocy;&amp;M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052736"/>
            <a:ext cx="374441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Bookman Old Style" pitchFamily="18" charset="0"/>
                <a:cs typeface="Times New Roman" pitchFamily="18" charset="0"/>
              </a:rPr>
              <a:t>Бабушка -- Ганнибал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i="1" dirty="0" smtClean="0">
                <a:latin typeface="Bookman Old Style" pitchFamily="18" charset="0"/>
                <a:cs typeface="Times New Roman" pitchFamily="18" charset="0"/>
              </a:rPr>
              <a:t>Мария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Bookman Old Style" pitchFamily="18" charset="0"/>
                <a:cs typeface="Times New Roman" pitchFamily="18" charset="0"/>
              </a:rPr>
              <a:t>Алексеевна</a:t>
            </a:r>
            <a:endParaRPr lang="ru-RU" sz="2400" b="1" i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Bookman Old Style" pitchFamily="18" charset="0"/>
                <a:cs typeface="Times New Roman" pitchFamily="18" charset="0"/>
              </a:rPr>
              <a:t>Няня -- Яковлева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i="1" dirty="0" smtClean="0">
                <a:latin typeface="Bookman Old Style" pitchFamily="18" charset="0"/>
                <a:cs typeface="Times New Roman" pitchFamily="18" charset="0"/>
              </a:rPr>
              <a:t>Арина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Bookman Old Style" pitchFamily="18" charset="0"/>
                <a:cs typeface="Times New Roman" pitchFamily="18" charset="0"/>
              </a:rPr>
              <a:t>Родионовна</a:t>
            </a:r>
            <a:endParaRPr lang="ru-RU" sz="2400" b="1" i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91157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i="1" dirty="0" smtClean="0">
                <a:latin typeface="Bookman Old Style" pitchFamily="18" charset="0"/>
                <a:cs typeface="Times New Roman" pitchFamily="18" charset="0"/>
              </a:rPr>
              <a:t>Именно бабушка и няня привили маленькому Пушкину любовь к родному  русскому языку</a:t>
            </a:r>
            <a:endParaRPr lang="ru-RU" sz="3000" dirty="0"/>
          </a:p>
        </p:txBody>
      </p:sp>
      <p:pic>
        <p:nvPicPr>
          <p:cNvPr id="7" name="Рисунок 6" descr="&amp;Dcy;&amp;iecy;&amp;tcy;&amp;scy;&amp;tcy;&amp;vcy;&amp;ocy; - &amp;Fcy;&amp;ocy;&amp;tcy;&amp;ocy; 3332/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381642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300"/>
                            </p:stCondLst>
                            <p:childTnLst>
                              <p:par>
                                <p:cTn id="2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700"/>
                            </p:stCondLst>
                            <p:childTnLst>
                              <p:par>
                                <p:cTn id="3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Dcy;&amp;iecy;&amp;tcy;&amp;scy;&amp;tcy;&amp;vcy;&amp;ocy; &amp;Pcy;&amp;ucy;&amp;shcy;&amp;kcy;&amp;icy;&amp;ncy;&amp;acy; 2 &amp;Rcy;&amp;acy;&amp;ncy;&amp;ncy;&amp;icy;&amp;iecy; &amp;gcy;&amp;ocy;&amp;dcy;&amp;ycy; (&amp;IEcy;&amp;lcy;&amp;iecy;&amp;ncy;&amp;acy; &amp;Ncy;&amp;icy;&amp;kcy;&amp;ocy;&amp;lcy;&amp;acy;&amp;iecy;&amp;vcy;&amp;ncy;&amp;acy; &amp;IEcy;&amp;gcy;&amp;ocy;&amp;rcy;&amp;ocy;&amp;vcy;&amp;acy;) / &amp;Pcy;…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980728"/>
            <a:ext cx="8496944" cy="547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50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ДЕТСТВО ПУШКИНА В МОСКВЕ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САША ПУШКИН ЗА ЧТЕНИЕМ КНИГ</a:t>
            </a:r>
            <a:endParaRPr lang="ru-RU" sz="3600" b="1" dirty="0"/>
          </a:p>
        </p:txBody>
      </p:sp>
      <p:pic>
        <p:nvPicPr>
          <p:cNvPr id="4" name="Рисунок 3" descr="&amp;kcy;&amp;ncy;&amp;icy;&amp;gcy;&amp;acy; &amp;gcy;&amp;ocy;&amp;rcy; &amp;scy;&amp;kcy;&amp;acy;&amp;chcy;&amp;acy;&amp;tcy;&amp;softcy; - &amp;Kcy;&amp;ncy;&amp;icy;&amp;gcy;&amp;icy;, &amp;scy;&amp;kcy;&amp;acy;&amp;chcy;&amp;acy;&amp;tcy;&amp;softcy; - inbook.snkffo.appspot.co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980728"/>
            <a:ext cx="889248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578</TotalTime>
  <Words>230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Подготовила учитель-дефектолог МОУ «СОШ №1 Г. РТИЩЕВО САРАТОВСКОЙ ОБЛАСТИ» Визгалова В.В.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70</cp:revision>
  <dcterms:created xsi:type="dcterms:W3CDTF">2014-12-20T12:25:58Z</dcterms:created>
  <dcterms:modified xsi:type="dcterms:W3CDTF">2015-02-02T19:10:33Z</dcterms:modified>
</cp:coreProperties>
</file>