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hyperlink" Target="http://tv-22.ru/wp-content/uploads/2011/06/A._S._Pushkin__avtoportret_chernovik_Evg._Onegina_fevral_1829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hyperlink" Target="http://bse.sci-lib.com/pictures/18/10/211271581.jpg" TargetMode="Externa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&amp;Pcy;&amp;ocy;&amp;scy;&amp;vcy;&amp;yacy;&amp;shchcy;&amp;iecy;&amp;ncy;&amp;icy;&amp;iecy; &amp;vcy; &amp;lcy;&amp;icy;&amp;tscy;&amp;iecy;&amp;icy;&amp;scy;&amp;tcy;&amp;ycy; &amp;scy;&amp;tscy;&amp;iecy;&amp;ncy;&amp;acy;&amp;rcy;&amp;icy;&amp;jcy; &amp;pcy;&amp;rcy;&amp;acy;&amp;zcy;&amp;dcy;&amp;ncy;&amp;icy;&amp;kcy;&amp;acy; - &amp;lcy;&amp;yucy;&amp;bcy;&amp;icy;&amp;mcy;&amp;ycy;&amp;iecy; &amp;kcy;&amp;ocy;&amp;ncy;&amp;kcy;&amp;ucy;&amp;rcy;&amp;scy;&amp;ycy; &amp;ncy;&amp;acy; &amp;pcy;&amp;rcy;&amp;acy;&amp;zcy;&amp;dcy;&amp;ncy;&amp;i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3320" y="2321496"/>
            <a:ext cx="6120680" cy="45365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8640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А. Пушкин пишет стихи</a:t>
            </a:r>
            <a:endParaRPr lang="ru-RU" sz="3600" b="1" dirty="0"/>
          </a:p>
        </p:txBody>
      </p:sp>
      <p:pic>
        <p:nvPicPr>
          <p:cNvPr id="25604" name="Picture 4" descr="&amp;Vcy;&amp;ocy;&amp;lcy;&amp;shcy;&amp;iecy;&amp;bcy;&amp;ncy;&amp;ycy;&amp;jcy; &amp;mcy;&amp;icy;&amp;rcy; &amp;ucy;&amp;kcy;&amp;rcy;&amp;acy;&amp;icy;&amp;ncy;&amp;scy;&amp;kcy;&amp;ocy;&amp;jcy; &amp;pcy;&amp;ocy;&amp;ecy;&amp;zcy;&amp;icy;&amp;icy; &amp;Scy;&amp;ucy;&amp;pcy;&amp;iecy;&amp;rcy;&amp;Mcy;&amp;iecy;&amp;gcy;&amp;acy;&amp;Tcy;&amp;iecy;&amp;mcy;&amp;kcy;&amp;acy; - &amp;zhcy;&amp;icy;&amp;vcy;&amp;icy; &amp;kcy;&amp;lcy;&amp;iocy;&amp;vcy;&amp;ocy;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65712"/>
            <a:ext cx="3059831" cy="2592288"/>
          </a:xfrm>
          <a:prstGeom prst="rect">
            <a:avLst/>
          </a:prstGeom>
          <a:noFill/>
        </p:spPr>
      </p:pic>
      <p:pic>
        <p:nvPicPr>
          <p:cNvPr id="25606" name="Picture 6" descr="10 &amp;fcy;&amp;acy;&amp;kcy;&amp;tcy;&amp;ocy;&amp;vcy; &amp;ocy;&amp;bcy; &amp;Acy;&amp;lcy;&amp;iecy;&amp;kcy;&amp;scy;&amp;acy;&amp;ncy;&amp;dcy;&amp;rcy;&amp;iecy; &amp;Pcy;&amp;ucy;&amp;shcy;&amp;kcy;&amp;icy;&amp;ncy;&amp;iecy;, &amp;Acy;&amp;lcy;&amp;iecy;&amp;kcy;&amp;scy;&amp;acy;&amp;ncy;&amp;dcy;&amp;rcy; &amp;Pcy;&amp;ucy;&amp;shcy;&amp;kcy;&amp;icy;&amp;ncy;, &amp;fcy;&amp;acy;&amp;kcy;&amp;tcy;&amp;ycy; &amp;ocy; &amp;Pcy;&amp;ucy;&amp;shcy;&amp;kcy;&amp;icy;&amp;ncy;&amp;ie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96752"/>
            <a:ext cx="2699792" cy="3096344"/>
          </a:xfrm>
          <a:prstGeom prst="rect">
            <a:avLst/>
          </a:prstGeom>
          <a:noFill/>
        </p:spPr>
      </p:pic>
      <p:pic>
        <p:nvPicPr>
          <p:cNvPr id="7" name="Picture 2" descr="Картинка 177 из 12756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908720"/>
            <a:ext cx="31146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Картинка 0 из 12756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1700808"/>
            <a:ext cx="28098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3635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Bookman Old Style" pitchFamily="18" charset="0"/>
              </a:rPr>
              <a:t>В 1831 году состоялось его венчание с Н.Н.Гончаровой. Первое  время </a:t>
            </a:r>
          </a:p>
          <a:p>
            <a:pPr algn="ctr"/>
            <a:r>
              <a:rPr lang="ru-RU" sz="3200" i="1" dirty="0" smtClean="0">
                <a:latin typeface="Bookman Old Style" pitchFamily="18" charset="0"/>
              </a:rPr>
              <a:t>А. Пушкин вместе с женой жил в Москве. А потом они переехали в Петербург.</a:t>
            </a:r>
            <a:endParaRPr lang="ru-RU" sz="3200" dirty="0"/>
          </a:p>
        </p:txBody>
      </p:sp>
      <p:pic>
        <p:nvPicPr>
          <p:cNvPr id="3" name="Picture 2" descr="Москва. Арбат, 35. Мемориальный отдел Государственного музея Пушкина - Квартира А.С. Пушкина на Арбат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88640"/>
            <a:ext cx="496855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Последняя квартира А.С. Пушкина на Набережной Мойки, 12, в Петербурге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3643313"/>
            <a:ext cx="489743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Pcy;&amp;ucy;&amp;shcy;&amp;kcy;&amp;icy;&amp;ncy;, &amp;Ncy;&amp;acy;&amp;tcy;&amp;acy;&amp;lcy;&amp;icy; &amp;icy; &amp;Dcy;&amp;acy;&amp;ncy;&amp;tcy;&amp;iecy;&amp;scy; - &amp;Icy;&amp;ncy;&amp;iecy;&amp;scy;&amp;scy;&amp;acy; &amp;Ncy;&amp;icy;&amp;kcy;&amp;ocy;&amp;lcy;&amp;acy;&amp;iecy;&amp;vcy;&amp;ncy;&amp;acy; &amp;Pcy;&amp;iecy;&amp;rcy;&amp;o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610100" cy="60102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4048" y="836712"/>
            <a:ext cx="39604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Bookman Old Style" pitchFamily="18" charset="0"/>
              </a:rPr>
              <a:t>В Петербурге появился француз -- барон Дантес. Он влюбился в жену Пушкина и стал за ней ухаживать.</a:t>
            </a:r>
          </a:p>
          <a:p>
            <a:r>
              <a:rPr lang="ru-RU" sz="3200" i="1" dirty="0">
                <a:latin typeface="Bookman Old Style" pitchFamily="18" charset="0"/>
              </a:rPr>
              <a:t> </a:t>
            </a:r>
            <a:r>
              <a:rPr lang="ru-RU" sz="3200" i="1" dirty="0" smtClean="0">
                <a:latin typeface="Bookman Old Style" pitchFamily="18" charset="0"/>
              </a:rPr>
              <a:t>Пушкин вызвал его на дуэль</a:t>
            </a:r>
            <a:r>
              <a:rPr lang="ru-RU" i="1" dirty="0" smtClean="0">
                <a:latin typeface="Bookman Old Style" pitchFamily="18" charset="0"/>
              </a:rPr>
              <a:t>.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Bookman Old Style" pitchFamily="18" charset="0"/>
              </a:rPr>
              <a:t>8 февраля 1837 года, в 5-м часу вечера, на Черной речке в Петербурге состоялась роковая дуэль, на которой Пушкин был смертельно ранен.</a:t>
            </a:r>
            <a:endParaRPr lang="ru-RU" sz="2800" i="1" dirty="0">
              <a:latin typeface="Bookman Old Style" pitchFamily="18" charset="0"/>
            </a:endParaRPr>
          </a:p>
        </p:txBody>
      </p:sp>
      <p:pic>
        <p:nvPicPr>
          <p:cNvPr id="36866" name="Picture 2" descr="ArtOfWar. &amp;Kcy;&amp;acy;&amp;mcy;&amp;iecy;&amp;ncy;&amp;iecy;&amp;vcy; &amp;Acy;&amp;ncy;&amp;acy;&amp;tcy;&amp;ocy;&amp;lcy;&amp;icy;&amp;jcy; &amp;Icy;&amp;vcy;&amp;acy;&amp;ncy;&amp;ocy;&amp;vcy;&amp;icy;&amp;chcy;. &amp;Vcy;&amp;ocy;&amp;zcy;&amp;lcy;&amp;yucy;&amp;bcy;&amp;icy; &amp;bcy;&amp;lcy;&amp;icy;&amp;zhcy;&amp;ncy;&amp;iecy;&amp;gcy;&amp;ocy; &amp;tcy;&amp;vcy;&amp;ocy;&amp;iecy;&amp;gcy;&amp;ocy;, &amp;kcy;&amp;acy;&amp;kcy; &amp;scy;&amp;acy;&amp;mcy;&amp;ocy;&amp;gcy;&amp;ocy; &amp;scy;&amp;iecy;&amp;b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8568952" cy="4429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Bookman Old Style" pitchFamily="18" charset="0"/>
              </a:rPr>
              <a:t>Прожив 2 дня в страшных мучениях, Пушкин скончался 10 февраля1837 г. </a:t>
            </a:r>
            <a:endParaRPr lang="ru-RU" sz="3200" i="1" dirty="0">
              <a:latin typeface="Bookman Old Style" pitchFamily="18" charset="0"/>
            </a:endParaRPr>
          </a:p>
        </p:txBody>
      </p:sp>
      <p:pic>
        <p:nvPicPr>
          <p:cNvPr id="37892" name="Picture 4" descr="&amp;Ncy;&amp;acy; &amp;scy;&amp;mcy;&amp;iecy;&amp;rcy;&amp;tcy;&amp;softcy; &amp;pcy;&amp;ocy;&amp;ecy;&amp;tcy;&amp;acy; &amp;ZHcy;&amp;ucy;&amp;rcy;&amp;ncy;&amp;acy;&amp;lcy; &amp;Iukcy;&amp;Mcy;&amp;KH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5362575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А.С. Пушкин умер, но творчество его будет жить всегда</a:t>
            </a:r>
            <a:endParaRPr lang="ru-RU" sz="3600" dirty="0"/>
          </a:p>
        </p:txBody>
      </p:sp>
      <p:pic>
        <p:nvPicPr>
          <p:cNvPr id="38916" name="Picture 4" descr="&amp;Pcy;&amp;acy;&amp;mcy;&amp;yacy;&amp;tcy;&amp;ncy;&amp;icy;&amp;kcy; &amp;Pcy;&amp;ucy;&amp;shcy;&amp;kcy;&amp;icy;&amp;ncy;&amp;ucy; &amp;ncy;&amp;acy; &amp;Pcy;&amp;lcy;&amp;ocy;&amp;shchcy;&amp;acy;&amp;dcy;&amp;icy; &amp;Icy;&amp;scy;&amp;kcy;&amp;ucy;&amp;scy;&amp;scy;&amp;tcy;&amp;vcy;: &amp;dcy;&amp;ocy;&amp;scy;&amp;tcy;&amp;ocy;&amp;pcy;&amp;rcy;&amp;icy;&amp;mcy;&amp;iecy;&amp;chcy;&amp;acy;&amp;tcy;&amp;iecy;&amp;lcy;&amp;softcy;&amp;ncy;&amp;ocy;&amp;scy;&amp;tcy;&amp;icy;, &amp;fcy;&amp;ocy;&amp;tcy;&amp;ocy;, &amp;vcy;&amp;icy;&amp;dcy;&amp;iecy;&amp;ocy;, &amp;ocy;&amp;tcy;&amp;zcy;&amp;ycy;&amp;vcy;&amp;ycy; &amp;Pcy;&amp;ucy;&amp;tcy;&amp;iecy;&amp;vcy;&amp;ocy;&amp;dcy;&amp;icy;&amp;tcy;&amp;iecy;&amp;lcy;&amp;softcy; &amp;pcy;&amp;ocy; &amp;Rcy;&amp;ocy;&amp;scy;&amp;scy;&amp;icy;&amp;icy; &amp;Scy;&amp;tcy;&amp;rcy;&amp;acy;&amp;ncy;&amp;acy;.&amp;R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688632" cy="5017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Сказки А.С.Пушкина</a:t>
            </a:r>
            <a:endParaRPr lang="ru-RU" sz="4000" dirty="0"/>
          </a:p>
        </p:txBody>
      </p:sp>
      <p:pic>
        <p:nvPicPr>
          <p:cNvPr id="6146" name="Picture 2" descr="&amp;Scy;&amp;kcy;&amp;acy;&amp;zcy;&amp;kcy;&amp;icy; &amp;Acy;.&amp;Scy;.&amp;Pcy;&amp;ucy;&amp;shcy;&amp;kcy;&amp;icy;&amp;ncy;&amp;acy;: &amp;Scy;&amp;kcy;&amp;acy;&amp;zcy;&amp;kcy;&amp;acy; &amp;ocy; &amp;pcy;&amp;ocy;&amp;pcy;&amp;iecy; &amp;icy; &amp;rcy;&amp;acy;&amp;bcy;&amp;ocy;&amp;tcy;&amp;ncy;&amp;icy;&amp;kcy;&amp;iecy; &amp;iecy;&amp;gcy;&amp;ocy; &amp;Bcy;&amp;acy;&amp;lcy;&amp;dcy;&amp;iecy;. &amp;Rcy;&amp;iecy;&amp;mcy;&amp;acy;&amp;scy;&amp;tcy;&amp;icy;&amp;rcy;&amp;ocy;&amp;vcy;&amp;acy;&amp;ncy;&amp;ncy;&amp;ycy;&amp;jcy; (DVD) &amp;kcy;&amp;ucy;&amp;pcy;&amp;icy;&amp;tcy;&amp;softcy; &amp;vcy; &amp;icy;&amp;ncy;&amp;tcy;&amp;iecy;&amp;rcy;&amp;ncy;&amp;iecy;&amp;tcy;-&amp;mcy;&amp;acy;&amp;gcy;&amp;acy;&amp;zcy;&amp;icy;&amp;ncy;&amp;iecy; Read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7128792" cy="53285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4149080"/>
            <a:ext cx="68407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«Свет мой, зеркальце! скажи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Да всю правду доложи: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Я ль на свете всех милее,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Всех румяней и белее?»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556793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Сказка о мертвой царевне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и о семи богатырях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Сказки А.С.Пушкина</a:t>
            </a:r>
            <a:endParaRPr lang="ru-RU" sz="4000" dirty="0"/>
          </a:p>
        </p:txBody>
      </p:sp>
      <p:pic>
        <p:nvPicPr>
          <p:cNvPr id="43010" name="Picture 2" descr="&amp;Scy;&amp;kcy;&amp;acy;&amp;chcy;&amp;acy;&amp;tcy;&amp;softcy; &amp;acy;&amp;ucy;&amp;dcy;&amp;icy;&amp;ocy; &amp;kcy;&amp;ncy;&amp;icy;&amp;gcy;&amp;icy; &amp;vcy; &amp;fcy;&amp;ocy;&amp;rcy;&amp;mcy;&amp;acy;&amp;tcy;&amp;iecy; mp3 &amp;ocy;&amp;ncy;&amp;lcy;&amp;acy;&amp;jcy;&amp;ncy;, &amp;scy;&amp;lcy;&amp;ucy;&amp;shcy;&amp;acy;&amp;tcy;&amp;softcy; &amp;acy;&amp;ucy;&amp;dcy;&amp;icy;&amp;ocy;&amp;kcy;&amp;ncy;&amp;icy;&amp;gcy;&amp;icy; &amp;bcy;&amp;iecy;&amp;scy;&amp;pcy;&amp;lcy;&amp;acy;&amp;tcy;&amp;ncy;&amp;ocy; &amp;zhcy;&amp;acy;&amp;ncy;&amp;rcy;&amp;acy; &amp;Scy;&amp;kcy;&amp;acy;&amp;zcy;&amp;kcy;&amp;icy; &amp;ncy;&amp;acy;&amp;rcy;&amp;ocy;&amp;dcy;&amp;ocy;&amp;vcy; &amp;mcy;&amp;icy;&amp;r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04899"/>
            <a:ext cx="5976664" cy="556446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4509120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/>
              <a:t>Балда</a:t>
            </a:r>
            <a:r>
              <a:rPr lang="ru-RU" sz="3200" b="1" dirty="0" smtClean="0"/>
              <a:t> его тут отыскал,</a:t>
            </a:r>
          </a:p>
          <a:p>
            <a:pPr algn="ctr"/>
            <a:r>
              <a:rPr lang="ru-RU" sz="3200" b="1" dirty="0" smtClean="0"/>
              <a:t>Отдал оброк, платы требовать стал.</a:t>
            </a:r>
          </a:p>
          <a:p>
            <a:pPr algn="ctr"/>
            <a:r>
              <a:rPr lang="ru-RU" sz="3200" b="1" dirty="0" smtClean="0"/>
              <a:t>Бедный поп</a:t>
            </a:r>
          </a:p>
          <a:p>
            <a:pPr algn="ctr"/>
            <a:r>
              <a:rPr lang="ru-RU" sz="3200" b="1" dirty="0" smtClean="0"/>
              <a:t>Подставил лоб: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1" y="1124744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Сказка о попе </a:t>
            </a:r>
          </a:p>
          <a:p>
            <a:pPr algn="ctr"/>
            <a:r>
              <a:rPr lang="ru-RU" sz="4000" b="1" dirty="0" smtClean="0"/>
              <a:t>и работнике его </a:t>
            </a:r>
            <a:r>
              <a:rPr lang="ru-RU" sz="4000" b="1" dirty="0" err="1" smtClean="0"/>
              <a:t>Балде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Сказки А.С.Пушкина</a:t>
            </a:r>
            <a:endParaRPr lang="ru-RU" sz="4000" dirty="0"/>
          </a:p>
        </p:txBody>
      </p:sp>
      <p:pic>
        <p:nvPicPr>
          <p:cNvPr id="41986" name="Picture 2" descr="&amp;Tcy;&amp;acy;&amp;rcy;&amp;acy;&amp;ncy;&amp;icy;&amp;kcy; &amp;Scy;&amp;iecy;&amp;rcy;&amp;gcy;&amp;iecy;&amp;jcy; - &amp;Scy;&amp;acy;&amp;jcy;&amp;tcy; &amp;khcy;&amp;ucy;&amp;dcy;&amp;ocy;&amp;zhcy;&amp;ncy;&amp;icy;&amp;kcy;&amp;acy; - &amp;Rcy;&amp;acy;&amp;bcy;&amp;ocy;&amp;tcy;&amp;acy; &quot;&amp;Fcy;&amp;rcy;&amp;acy;&amp;gcy;&amp;mcy;&amp;iecy;&amp;ncy;&amp;tcy; &amp;pcy;&amp;iecy;&amp;rcy;&amp;iecy;&amp;pcy;&amp;lcy;&amp;iecy;&amp;tcy;&amp;acy; &amp;Acy;.&amp;Scy;. &amp;Pcy;&amp;ucy;&amp;shcy;&amp;kcy;&amp;icy;&amp;ncy; &quot;&amp;Scy;&amp;kcy;&amp;acy;&amp;z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6192688" cy="529666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4653136"/>
            <a:ext cx="61926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 в глазах у всей столицы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Петушок спорхнул со спицы,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 колеснице полетел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 царю на темя сел.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5" y="69269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Сказка о золотом петушке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Сказки А.С.Пушкина</a:t>
            </a:r>
            <a:endParaRPr lang="ru-RU" sz="4000" dirty="0"/>
          </a:p>
        </p:txBody>
      </p:sp>
      <p:pic>
        <p:nvPicPr>
          <p:cNvPr id="3076" name="Picture 4" descr="&amp;Kcy;&amp;acy;&amp;kcy; &amp;ncy;&amp;acy;&amp;rcy;&amp;icy;&amp;scy;&amp;ocy;&amp;vcy;&amp;acy;&amp;tcy;&amp;softcy; &amp;bcy;&amp;iecy;&amp;lcy;&amp;kcy;&amp;ucy; &amp;icy;&amp;zcy; &amp;scy;&amp;kcy;&amp;acy;&amp;zcy;&amp;kcy;&amp;icy; &amp;tscy;&amp;acy;&amp;rcy;&amp;softcy; &amp;scy;&amp;acy;&amp;lcy;&amp;tcy;&amp;acy;&amp;ncy; &amp;Scy;&amp;acy;&amp;jcy;&amp;tcy; &amp;ocy; &amp;rcy;&amp;icy;&amp;scy;&amp;ocy;&amp;vcy;&amp;acy;&amp;n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7560840" cy="54696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4509120"/>
            <a:ext cx="73448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Три девицы под окном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Пряли поздно вечерком.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«Кабы я была царица, —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Говорит одна девица, —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340768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Сказка о царе </a:t>
            </a:r>
            <a:r>
              <a:rPr lang="ru-RU" sz="4000" b="1" dirty="0" err="1" smtClean="0">
                <a:solidFill>
                  <a:schemeClr val="bg1"/>
                </a:solidFill>
              </a:rPr>
              <a:t>Салтане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Сказки А.С.Пушкина</a:t>
            </a:r>
            <a:endParaRPr lang="ru-RU" sz="4000" dirty="0"/>
          </a:p>
        </p:txBody>
      </p:sp>
      <p:pic>
        <p:nvPicPr>
          <p:cNvPr id="39938" name="Picture 2" descr="http://stat21.privet.ru/lr/0d04f100095ff54f097fc8dfe5b6a6a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80920" cy="51522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4293096"/>
            <a:ext cx="80648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Жил старик со своею старухой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У самого синего моря;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Они жили в ветхой землянке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Ровно тридцать лет и три года.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12776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Сказка о рыбаке и рыбке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ушкин\pushkin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3"/>
            <a:ext cx="8643937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5373216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Bookman Old Style" pitchFamily="18" charset="0"/>
              </a:rPr>
              <a:t>Пушкин читает на экзамене свое стихотворение в присутствии знаменитого поэта Г.Р.Державина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Kcy; &amp;Dcy;&amp;ncy;&amp;yucy; &amp;rcy;&amp;ocy;&amp;zhcy;&amp;dcy;&amp;iecy;&amp;ncy;&amp;icy;&amp;yacy; &amp;Acy;. &amp;Scy;. &amp;Pcy;&amp;ucy;&amp;shcy;&amp;kcy;&amp;icy;&amp;ncy;&amp;acy; &amp;Icy;&amp;scy;&amp;kcy;&amp;ucy;&amp;scy;&amp;scy;&amp;tcy;&amp;v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960440" cy="61206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27984" y="1052736"/>
            <a:ext cx="43204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После окончания лицея А.Пушкин поселился в Петербурге, продолжая заниматься литературным творчеством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ушкин1\pushkin-sea_big_465871527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785813"/>
            <a:ext cx="5286375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188640"/>
            <a:ext cx="82089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Bookman Old Style" pitchFamily="18" charset="0"/>
              </a:rPr>
              <a:t>Ссылка Пушкина на юг</a:t>
            </a:r>
            <a:endParaRPr lang="ru-RU" sz="32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57188"/>
            <a:ext cx="871537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5373216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Bookman Old Style" pitchFamily="18" charset="0"/>
              </a:rPr>
              <a:t>Затем ссылка на юг была заменена на ссылку в родительское имение Михайловское</a:t>
            </a:r>
            <a:endParaRPr lang="ru-RU" sz="32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ушкин\pushkin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357313"/>
            <a:ext cx="82153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Bookman Old Style" pitchFamily="18" charset="0"/>
              </a:rPr>
              <a:t>Пушкин в селе Михайловском </a:t>
            </a:r>
            <a:endParaRPr lang="ru-RU" sz="36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Scy;&amp;kcy;&amp;acy;&amp;zcy;&amp;kcy;&amp;acy; &amp;ocy; &amp;tscy;&amp;acy;&amp;rcy;&amp;iecy; &amp;Scy;&amp;acy;&amp;lcy;&amp;tcy;&amp;acy;&amp;n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096344" cy="3168352"/>
          </a:xfrm>
          <a:prstGeom prst="rect">
            <a:avLst/>
          </a:prstGeom>
          <a:noFill/>
        </p:spPr>
      </p:pic>
      <p:pic>
        <p:nvPicPr>
          <p:cNvPr id="28676" name="Picture 4" descr="&amp;Scy;&amp;kcy;&amp;acy;&amp;zcy;&amp;kcy;&amp;acy; &amp;ocy; &amp;zcy;&amp;ocy;&amp;lcy;&amp;ocy;&amp;tcy;&amp;ocy;&amp;mcy; &amp;pcy;&amp;iecy;&amp;tcy;&amp;ucy;&amp;shcy;&amp;k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501008"/>
            <a:ext cx="2740546" cy="306211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3356992"/>
            <a:ext cx="3923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Настоящим кладом была для Пушкина каждая сказка его доброй и няни Арины Родионовны.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Многие ее сказки Пушкин использовал как сюжеты собственных сказок </a:t>
            </a:r>
            <a:endParaRPr lang="ru-RU" sz="2400" b="1" dirty="0"/>
          </a:p>
        </p:txBody>
      </p:sp>
      <p:pic>
        <p:nvPicPr>
          <p:cNvPr id="14338" name="Picture 2" descr="&amp;Mcy;&amp;ucy;&amp;dcy;&amp;rcy;&amp;ycy;&amp;iecy; &amp;mcy;&amp;ycy;&amp;scy;&amp;lcy;&amp;icy;, &amp;tscy;&amp;icy;&amp;tcy;&amp;acy;&amp;tcy;&amp;ycy;. &amp;Zcy;&amp;acy;&amp;pcy;&amp;icy;&amp;scy;&amp;icy; &amp;vcy; &amp;rcy;&amp;ucy;&amp;bcy;&amp;rcy;&amp;icy;&amp;kcy;&amp;iecy; &amp;Mcy;&amp;ucy;&amp;dcy;&amp;rcy;&amp;ycy;&amp;iecy; &amp;mcy;&amp;ycy;&amp;scy;&amp;lcy;&amp;icy;, &amp;tscy;&amp;icy;&amp;tcy;&amp;acy;&amp;tcy;&amp;ycy;. &amp;Dcy;&amp;ncy;&amp;iecy;&amp;vcy;&amp;ncy;&amp;icy;&amp;kcy; &amp;Ncy;&amp;acy;&amp;gcy;&amp;vcy;&amp;acy;&amp;lcy;&amp;softcy;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692696"/>
            <a:ext cx="2664296" cy="2132187"/>
          </a:xfrm>
          <a:prstGeom prst="rect">
            <a:avLst/>
          </a:prstGeom>
          <a:noFill/>
        </p:spPr>
      </p:pic>
      <p:pic>
        <p:nvPicPr>
          <p:cNvPr id="14340" name="Picture 4" descr="&amp;Pcy;&amp;rcy;&amp;ocy;&amp;icy;&amp;zcy;&amp;vcy;&amp;iecy;&amp;dcy;&amp;iecy;&amp;ncy;&amp;icy;&amp;yacy; &amp;Pcy;&amp;ucy;&amp;shcy;&amp;kcy;&amp;icy;&amp;ncy;&amp;acy;: &amp;scy;&amp;kcy;&amp;acy;&amp;zcy;&amp;kcy;&amp;acy; &amp;ocy; &amp;tscy;&amp;acy;&amp;rcy;&amp;iecy; &amp;scy;&amp;acy;&amp;lcy;&amp;tcy;&amp;acy;&amp;ncy;&amp;iecy;, &amp;scy;&amp;kcy;&amp;acy;&amp;zcy;&amp;kcy;&amp;acy; &amp;ocy; &amp;pcy;&amp;ocy;&amp;pcy;&amp;iecy; &amp;icy; &amp;rcy;&amp;acy;&amp;bcy;&amp;ocy;&amp;tcy;&amp;ncy;&amp;icy;&amp;kcy;&amp;iecy; &amp;iecy;&amp;gcy;&amp;ocy; &amp;bcy;&amp;acy;&amp;lcy;&amp;dcy;&amp;iecy;, &amp;scy;&amp;kcy;&amp;acy;&amp;zcy;&amp;kcy;&amp;acy; &amp;ocy; &amp;mcy;&amp;iecy;&amp;rcy;&amp;tcy;&amp;vcy;&amp;ocy;&amp;jcy; &amp;tscy;&amp;acy;&amp;rcy;&amp;iecy;&amp;vcy;&amp;ncy;&amp;iecy; &amp;icy; &amp;scy;&amp;iecy;&amp;mcy;&amp;icy; &amp;bcy;&amp;ocy;&amp;gcy;&amp;acy;&amp;tcy;&amp;ycy;&amp;rcy;&amp;yacy;&amp;khcy; GOR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620688"/>
            <a:ext cx="3275856" cy="2304256"/>
          </a:xfrm>
          <a:prstGeom prst="rect">
            <a:avLst/>
          </a:prstGeom>
          <a:noFill/>
        </p:spPr>
      </p:pic>
      <p:pic>
        <p:nvPicPr>
          <p:cNvPr id="14342" name="Picture 6" descr="&amp;Scy;&amp;kcy;&amp;acy;&amp;zcy;&amp;kcy;&amp;acy; &amp;ocy; &amp;rcy;&amp;ycy;&amp;bcy;&amp;acy;&amp;kcy;&amp;iecy; &amp;icy; &amp;rcy;&amp;ycy;&amp;bcy;&amp;kcy;&amp;iecy;, &amp;scy; &amp;tcy;&amp;ocy;&amp;chcy;&amp;kcy;&amp;icy; &amp;zcy;&amp;rcy;&amp;iecy;&amp;ncy;&amp;icy;&amp;yacy; &amp;vcy;&amp;iecy;&amp;d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501008"/>
            <a:ext cx="3526954" cy="3103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Lcy;&amp;ocy;&amp;ucy;&amp;ncy;&amp;scy;&amp;bcy;&amp;iecy;&amp;rcy;&amp;icy; &amp;Ecy;. &amp;Kcy;&amp;rcy;&amp;ocy;&amp;vcy;&amp;ncy;&amp;ocy; &amp;scy;&amp;vcy;&amp;yacy;&amp;zcy;&amp;acy;&amp;ncy;&amp;ncy;&amp;ycy;&amp;jcy; &amp;scy; &amp;rcy;&amp;acy;&amp;scy;&amp;ocy;&amp;jcy; (&amp;chcy;&amp;acy;&amp;scy;&amp;tcy;&amp;softcy; 2) :: NoNa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5832648" cy="476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7849" y="0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Bookman Old Style" pitchFamily="18" charset="0"/>
              </a:rPr>
              <a:t>Забота и любовь Арины Родионовны скрашивали поэту ссылку.  Пушкин по-настоящему крепко любил свою няню и написал несколько стихотворений, к ней обращенных.</a:t>
            </a:r>
            <a:endParaRPr lang="ru-RU" sz="2800" i="1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1916832"/>
            <a:ext cx="29878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Bookman Old Style" pitchFamily="18" charset="0"/>
              </a:rPr>
              <a:t>…Наша ветхая лачужка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И печальна и темна.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Что же ты, моя старушка,</a:t>
            </a:r>
          </a:p>
          <a:p>
            <a:r>
              <a:rPr lang="ru-RU" sz="3200" b="1" i="1" dirty="0" smtClean="0">
                <a:latin typeface="Bookman Old Style" pitchFamily="18" charset="0"/>
              </a:rPr>
              <a:t>Приумолкла у окна?</a:t>
            </a:r>
            <a:endParaRPr lang="ru-RU" sz="32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3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ушкин\pushkina_n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76672"/>
            <a:ext cx="4810125" cy="591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381642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Bookman Old Style" pitchFamily="18" charset="0"/>
              </a:rPr>
              <a:t>После двухлетней ссылки в Михайловское Пушкин вернулся в Москву. </a:t>
            </a:r>
          </a:p>
          <a:p>
            <a:r>
              <a:rPr lang="ru-RU" sz="3200" i="1" dirty="0" smtClean="0">
                <a:latin typeface="Bookman Old Style" pitchFamily="18" charset="0"/>
              </a:rPr>
              <a:t>Там он посватался к юной красавице </a:t>
            </a:r>
            <a:r>
              <a:rPr lang="ru-RU" sz="3200" i="1" u="sng" dirty="0" smtClean="0">
                <a:latin typeface="Bookman Old Style" pitchFamily="18" charset="0"/>
              </a:rPr>
              <a:t>Наталии Николаевне Гончаровой.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578</TotalTime>
  <Words>380</Words>
  <Application>Microsoft Office PowerPoint</Application>
  <PresentationFormat>Экран (4:3)</PresentationFormat>
  <Paragraphs>54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66</cp:revision>
  <dcterms:created xsi:type="dcterms:W3CDTF">2014-12-20T12:25:58Z</dcterms:created>
  <dcterms:modified xsi:type="dcterms:W3CDTF">2015-02-02T19:11:28Z</dcterms:modified>
</cp:coreProperties>
</file>