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5" r:id="rId8"/>
    <p:sldId id="262" r:id="rId9"/>
    <p:sldId id="264" r:id="rId10"/>
    <p:sldId id="266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39" d="100"/>
          <a:sy n="39" d="100"/>
        </p:scale>
        <p:origin x="-83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pPr/>
              <a:t>22.02.2014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22.02.2014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22.02.2014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22.02.2014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22.02.2014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22.02.2014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22.02.2014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22.02.2014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22.02.2014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pPr/>
              <a:t>22.02.2014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pPr/>
              <a:t>22.02.2014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pPr/>
              <a:t>22.02.2014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openxmlformats.org/officeDocument/2006/relationships/image" Target="../media/image9.jpeg"/><Relationship Id="rId7" Type="http://schemas.openxmlformats.org/officeDocument/2006/relationships/image" Target="../media/image13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260648"/>
            <a:ext cx="7772400" cy="432048"/>
          </a:xfrm>
        </p:spPr>
        <p:txBody>
          <a:bodyPr>
            <a:noAutofit/>
          </a:bodyPr>
          <a:lstStyle/>
          <a:p>
            <a:pPr algn="ctr"/>
            <a:r>
              <a:rPr lang="ru-RU" sz="1400" dirty="0" smtClean="0">
                <a:solidFill>
                  <a:schemeClr val="tx1"/>
                </a:solidFill>
                <a:latin typeface="Tuva New" pitchFamily="18" charset="0"/>
              </a:rPr>
              <a:t>  «Тыва </a:t>
            </a:r>
            <a:r>
              <a:rPr lang="ru-RU" sz="1400" dirty="0" err="1" smtClean="0">
                <a:solidFill>
                  <a:schemeClr val="tx1"/>
                </a:solidFill>
                <a:latin typeface="Tuva New" pitchFamily="18" charset="0"/>
              </a:rPr>
              <a:t>Республиканыё</a:t>
            </a:r>
            <a:r>
              <a:rPr lang="ru-RU" sz="1400" dirty="0" smtClean="0">
                <a:solidFill>
                  <a:schemeClr val="tx1"/>
                </a:solidFill>
                <a:latin typeface="Tuva New" pitchFamily="18" charset="0"/>
              </a:rPr>
              <a:t> Бай-Тайга </a:t>
            </a:r>
            <a:r>
              <a:rPr lang="ru-RU" sz="1400" dirty="0" err="1" smtClean="0">
                <a:solidFill>
                  <a:schemeClr val="tx1"/>
                </a:solidFill>
                <a:latin typeface="Tuva New" pitchFamily="18" charset="0"/>
              </a:rPr>
              <a:t>кожуун</a:t>
            </a:r>
            <a:r>
              <a:rPr lang="ru-RU" sz="1400" dirty="0" smtClean="0">
                <a:solidFill>
                  <a:schemeClr val="tx1"/>
                </a:solidFill>
                <a:latin typeface="Tuva New" pitchFamily="18" charset="0"/>
              </a:rPr>
              <a:t>» </a:t>
            </a:r>
            <a:r>
              <a:rPr lang="ru-RU" sz="1400" dirty="0" err="1" smtClean="0">
                <a:solidFill>
                  <a:schemeClr val="tx1"/>
                </a:solidFill>
                <a:latin typeface="Tuva New" pitchFamily="18" charset="0"/>
              </a:rPr>
              <a:t>муниципалдыг</a:t>
            </a:r>
            <a:r>
              <a:rPr lang="ru-RU" sz="1400" dirty="0" smtClean="0">
                <a:solidFill>
                  <a:schemeClr val="tx1"/>
                </a:solidFill>
                <a:latin typeface="Tuva New" pitchFamily="18" charset="0"/>
              </a:rPr>
              <a:t> </a:t>
            </a:r>
            <a:r>
              <a:rPr lang="ru-RU" sz="1400" dirty="0" err="1" smtClean="0">
                <a:solidFill>
                  <a:schemeClr val="tx1"/>
                </a:solidFill>
                <a:latin typeface="Tuva New" pitchFamily="18" charset="0"/>
              </a:rPr>
              <a:t>районнуё</a:t>
            </a:r>
            <a:r>
              <a:rPr lang="ru-RU" sz="1400" dirty="0" smtClean="0">
                <a:solidFill>
                  <a:schemeClr val="tx1"/>
                </a:solidFill>
                <a:latin typeface="Tuva New" pitchFamily="18" charset="0"/>
              </a:rPr>
              <a:t>  </a:t>
            </a:r>
            <a:r>
              <a:rPr lang="ru-RU" sz="1400" dirty="0" err="1" smtClean="0">
                <a:solidFill>
                  <a:schemeClr val="tx1"/>
                </a:solidFill>
                <a:latin typeface="Tuva New" pitchFamily="18" charset="0"/>
              </a:rPr>
              <a:t>Хемчик</a:t>
            </a:r>
            <a:r>
              <a:rPr lang="ru-RU" sz="1400" dirty="0" smtClean="0">
                <a:solidFill>
                  <a:schemeClr val="tx1"/>
                </a:solidFill>
                <a:latin typeface="Tuva New" pitchFamily="18" charset="0"/>
              </a:rPr>
              <a:t> </a:t>
            </a:r>
            <a:r>
              <a:rPr lang="ru-RU" sz="1400" dirty="0" err="1" smtClean="0">
                <a:solidFill>
                  <a:schemeClr val="tx1"/>
                </a:solidFill>
                <a:latin typeface="Tuva New" pitchFamily="18" charset="0"/>
              </a:rPr>
              <a:t>суурунуё</a:t>
            </a:r>
            <a:r>
              <a:rPr lang="ru-RU" sz="1400" dirty="0" smtClean="0">
                <a:solidFill>
                  <a:schemeClr val="tx1"/>
                </a:solidFill>
                <a:latin typeface="Tuva New" pitchFamily="18" charset="0"/>
              </a:rPr>
              <a:t> </a:t>
            </a:r>
            <a:br>
              <a:rPr lang="ru-RU" sz="1400" dirty="0" smtClean="0">
                <a:solidFill>
                  <a:schemeClr val="tx1"/>
                </a:solidFill>
                <a:latin typeface="Tuva New" pitchFamily="18" charset="0"/>
              </a:rPr>
            </a:br>
            <a:r>
              <a:rPr lang="ru-RU" sz="1400" dirty="0" smtClean="0">
                <a:solidFill>
                  <a:schemeClr val="tx1"/>
                </a:solidFill>
                <a:latin typeface="Tuva New" pitchFamily="18" charset="0"/>
              </a:rPr>
              <a:t>МБ+Ч </a:t>
            </a:r>
            <a:r>
              <a:rPr lang="ru-RU" sz="1400" dirty="0" err="1" smtClean="0">
                <a:solidFill>
                  <a:schemeClr val="tx1"/>
                </a:solidFill>
                <a:latin typeface="Tuva New" pitchFamily="18" charset="0"/>
              </a:rPr>
              <a:t>Хемчик</a:t>
            </a:r>
            <a:r>
              <a:rPr lang="ru-RU" sz="1400" dirty="0" smtClean="0">
                <a:solidFill>
                  <a:schemeClr val="tx1"/>
                </a:solidFill>
                <a:latin typeface="Tuva New" pitchFamily="18" charset="0"/>
              </a:rPr>
              <a:t> </a:t>
            </a:r>
            <a:r>
              <a:rPr lang="ru-RU" sz="1400" dirty="0" err="1" smtClean="0">
                <a:solidFill>
                  <a:schemeClr val="tx1"/>
                </a:solidFill>
                <a:latin typeface="Tuva New" pitchFamily="18" charset="0"/>
              </a:rPr>
              <a:t>ортумак</a:t>
            </a:r>
            <a:r>
              <a:rPr lang="ru-RU" sz="1400" dirty="0" smtClean="0">
                <a:solidFill>
                  <a:schemeClr val="tx1"/>
                </a:solidFill>
                <a:latin typeface="Tuva New" pitchFamily="18" charset="0"/>
              </a:rPr>
              <a:t> </a:t>
            </a:r>
            <a:r>
              <a:rPr lang="ru-RU" sz="1400" dirty="0" err="1" smtClean="0">
                <a:solidFill>
                  <a:schemeClr val="tx1"/>
                </a:solidFill>
                <a:latin typeface="Tuva New" pitchFamily="18" charset="0"/>
              </a:rPr>
              <a:t>ниити</a:t>
            </a:r>
            <a:r>
              <a:rPr lang="ru-RU" sz="1400" dirty="0" smtClean="0">
                <a:solidFill>
                  <a:schemeClr val="tx1"/>
                </a:solidFill>
                <a:latin typeface="Tuva New" pitchFamily="18" charset="0"/>
              </a:rPr>
              <a:t> </a:t>
            </a:r>
            <a:r>
              <a:rPr lang="ru-RU" sz="1400" dirty="0" err="1" smtClean="0">
                <a:solidFill>
                  <a:schemeClr val="tx1"/>
                </a:solidFill>
                <a:latin typeface="Tuva New" pitchFamily="18" charset="0"/>
              </a:rPr>
              <a:t>билиг</a:t>
            </a:r>
            <a:r>
              <a:rPr lang="ru-RU" sz="1400" dirty="0" smtClean="0">
                <a:solidFill>
                  <a:schemeClr val="tx1"/>
                </a:solidFill>
                <a:latin typeface="Tuva New" pitchFamily="18" charset="0"/>
              </a:rPr>
              <a:t> </a:t>
            </a:r>
            <a:r>
              <a:rPr lang="ru-RU" sz="1400" dirty="0" err="1" smtClean="0">
                <a:solidFill>
                  <a:schemeClr val="tx1"/>
                </a:solidFill>
                <a:latin typeface="Tuva New" pitchFamily="18" charset="0"/>
              </a:rPr>
              <a:t>школазы</a:t>
            </a:r>
            <a:endParaRPr lang="ru-RU" sz="1400" dirty="0">
              <a:solidFill>
                <a:schemeClr val="tx1"/>
              </a:solidFill>
              <a:latin typeface="Tuva New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19672" y="980728"/>
            <a:ext cx="6400800" cy="936104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 smtClean="0">
                <a:solidFill>
                  <a:srgbClr val="0070C0"/>
                </a:solidFill>
                <a:latin typeface="Tuva New" pitchFamily="18" charset="0"/>
                <a:cs typeface="Times New Roman" pitchFamily="18" charset="0"/>
              </a:rPr>
              <a:t>2-ги </a:t>
            </a:r>
            <a:r>
              <a:rPr lang="ru-RU" sz="2800" b="1" dirty="0" err="1" smtClean="0">
                <a:solidFill>
                  <a:srgbClr val="0070C0"/>
                </a:solidFill>
                <a:latin typeface="Tuva New" pitchFamily="18" charset="0"/>
                <a:cs typeface="Times New Roman" pitchFamily="18" charset="0"/>
              </a:rPr>
              <a:t>класстыё</a:t>
            </a:r>
            <a:r>
              <a:rPr lang="ru-RU" sz="2800" b="1" dirty="0" smtClean="0">
                <a:solidFill>
                  <a:srgbClr val="0070C0"/>
                </a:solidFill>
                <a:latin typeface="Tuva New" pitchFamily="18" charset="0"/>
                <a:cs typeface="Times New Roman" pitchFamily="18" charset="0"/>
              </a:rPr>
              <a:t> </a:t>
            </a:r>
            <a:r>
              <a:rPr lang="ru-RU" sz="2800" b="1" dirty="0" err="1" smtClean="0">
                <a:solidFill>
                  <a:srgbClr val="0070C0"/>
                </a:solidFill>
                <a:latin typeface="Tuva New" pitchFamily="18" charset="0"/>
                <a:cs typeface="Times New Roman" pitchFamily="18" charset="0"/>
              </a:rPr>
              <a:t>==реникчилерниё</a:t>
            </a:r>
            <a:r>
              <a:rPr lang="ru-RU" sz="2800" b="1" dirty="0" smtClean="0">
                <a:solidFill>
                  <a:srgbClr val="0070C0"/>
                </a:solidFill>
                <a:latin typeface="Tuva New" pitchFamily="18" charset="0"/>
                <a:cs typeface="Times New Roman" pitchFamily="18" charset="0"/>
              </a:rPr>
              <a:t>  </a:t>
            </a:r>
            <a:r>
              <a:rPr lang="ru-RU" sz="2800" b="1" dirty="0" err="1" smtClean="0">
                <a:solidFill>
                  <a:srgbClr val="0070C0"/>
                </a:solidFill>
                <a:latin typeface="Tuva New" pitchFamily="18" charset="0"/>
                <a:cs typeface="Times New Roman" pitchFamily="18" charset="0"/>
              </a:rPr>
              <a:t>кылган</a:t>
            </a:r>
            <a:r>
              <a:rPr lang="ru-RU" sz="2800" b="1" dirty="0" smtClean="0">
                <a:solidFill>
                  <a:srgbClr val="0070C0"/>
                </a:solidFill>
                <a:latin typeface="Tuva New" pitchFamily="18" charset="0"/>
                <a:cs typeface="Times New Roman" pitchFamily="18" charset="0"/>
              </a:rPr>
              <a:t> </a:t>
            </a:r>
            <a:r>
              <a:rPr lang="ru-RU" sz="2800" b="1" dirty="0" err="1" smtClean="0">
                <a:solidFill>
                  <a:srgbClr val="0070C0"/>
                </a:solidFill>
                <a:latin typeface="Tuva New" pitchFamily="18" charset="0"/>
                <a:cs typeface="Times New Roman" pitchFamily="18" charset="0"/>
              </a:rPr>
              <a:t>проектизи</a:t>
            </a:r>
            <a:endParaRPr lang="ru-RU" sz="2800" b="1" dirty="0" smtClean="0">
              <a:solidFill>
                <a:srgbClr val="0070C0"/>
              </a:solidFill>
              <a:latin typeface="Tuva New" pitchFamily="18" charset="0"/>
              <a:cs typeface="Times New Roman" pitchFamily="18" charset="0"/>
            </a:endParaRPr>
          </a:p>
          <a:p>
            <a:pPr algn="ctr"/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40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Аяк-шынакта</a:t>
            </a:r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r>
              <a:rPr lang="ru-RU" sz="40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геометриялыг</a:t>
            </a:r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фигуралар</a:t>
            </a:r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хевирлиг</a:t>
            </a:r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хээлер</a:t>
            </a:r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endParaRPr lang="ru-RU" sz="4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одзаголовок 2"/>
          <p:cNvSpPr txBox="1">
            <a:spLocks/>
          </p:cNvSpPr>
          <p:nvPr/>
        </p:nvSpPr>
        <p:spPr>
          <a:xfrm>
            <a:off x="2743200" y="4221088"/>
            <a:ext cx="6400800" cy="936104"/>
          </a:xfrm>
          <a:prstGeom prst="rect">
            <a:avLst/>
          </a:prstGeom>
        </p:spPr>
        <p:txBody>
          <a:bodyPr vert="horz" lIns="45720" rIns="45720">
            <a:noAutofit/>
          </a:bodyPr>
          <a:lstStyle/>
          <a:p>
            <a:pPr marL="0" marR="64008" lvl="0" indent="0" algn="ctr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Удуртукчу</a:t>
            </a:r>
            <a:r>
              <a:rPr kumimoji="0" lang="ru-RU" sz="2800" b="1" i="0" u="none" strike="noStrike" kern="1200" cap="none" spc="0" normalizeH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r>
              <a:rPr kumimoji="0" lang="ru-RU" sz="2800" b="1" i="0" u="none" strike="noStrike" kern="1200" cap="none" spc="0" normalizeH="0" noProof="0" dirty="0" err="1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башкызы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r>
              <a:rPr kumimoji="0" lang="ru-RU" sz="28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Салчак</a:t>
            </a: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Ш.Б.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9224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95536" y="908720"/>
            <a:ext cx="8229600" cy="3874442"/>
          </a:xfrm>
        </p:spPr>
        <p:txBody>
          <a:bodyPr>
            <a:normAutofit/>
          </a:bodyPr>
          <a:lstStyle/>
          <a:p>
            <a:pPr algn="ctr"/>
            <a:r>
              <a:rPr lang="ru-RU" sz="4000" dirty="0" smtClean="0">
                <a:solidFill>
                  <a:schemeClr val="tx1"/>
                </a:solidFill>
                <a:latin typeface="Tuva New" pitchFamily="18" charset="0"/>
                <a:cs typeface="Times New Roman" pitchFamily="18" charset="0"/>
              </a:rPr>
              <a:t>ГЕОМЕТРИЯ </a:t>
            </a:r>
            <a:br>
              <a:rPr lang="ru-RU" sz="4000" dirty="0" smtClean="0">
                <a:solidFill>
                  <a:schemeClr val="tx1"/>
                </a:solidFill>
                <a:latin typeface="Tuva New" pitchFamily="18" charset="0"/>
                <a:cs typeface="Times New Roman" pitchFamily="18" charset="0"/>
              </a:rPr>
            </a:br>
            <a:r>
              <a:rPr lang="ru-RU" sz="4000" dirty="0" smtClean="0">
                <a:solidFill>
                  <a:schemeClr val="tx1"/>
                </a:solidFill>
                <a:latin typeface="Tuva New" pitchFamily="18" charset="0"/>
                <a:cs typeface="Times New Roman" pitchFamily="18" charset="0"/>
              </a:rPr>
              <a:t>ч\</a:t>
            </a:r>
            <a:r>
              <a:rPr lang="ru-RU" sz="4000" dirty="0" err="1" smtClean="0">
                <a:solidFill>
                  <a:schemeClr val="tx1"/>
                </a:solidFill>
                <a:latin typeface="Tuva New" pitchFamily="18" charset="0"/>
                <a:cs typeface="Times New Roman" pitchFamily="18" charset="0"/>
              </a:rPr>
              <a:t>гле</a:t>
            </a:r>
            <a:r>
              <a:rPr lang="ru-RU" sz="4000" dirty="0" smtClean="0">
                <a:solidFill>
                  <a:schemeClr val="tx1"/>
                </a:solidFill>
                <a:latin typeface="Tuva New" pitchFamily="18" charset="0"/>
                <a:cs typeface="Times New Roman" pitchFamily="18" charset="0"/>
              </a:rPr>
              <a:t> </a:t>
            </a:r>
            <a:r>
              <a:rPr lang="ru-RU" sz="4000" dirty="0" err="1" smtClean="0">
                <a:solidFill>
                  <a:schemeClr val="tx1"/>
                </a:solidFill>
                <a:latin typeface="Tuva New" pitchFamily="18" charset="0"/>
                <a:cs typeface="Times New Roman" pitchFamily="18" charset="0"/>
              </a:rPr>
              <a:t>номнарда</a:t>
            </a:r>
            <a:r>
              <a:rPr lang="ru-RU" sz="4000" dirty="0" smtClean="0">
                <a:solidFill>
                  <a:schemeClr val="tx1"/>
                </a:solidFill>
                <a:latin typeface="Tuva New" pitchFamily="18" charset="0"/>
                <a:cs typeface="Times New Roman" pitchFamily="18" charset="0"/>
              </a:rPr>
              <a:t> </a:t>
            </a:r>
            <a:r>
              <a:rPr lang="ru-RU" sz="4000" dirty="0" err="1" smtClean="0">
                <a:solidFill>
                  <a:schemeClr val="tx1"/>
                </a:solidFill>
                <a:latin typeface="Tuva New" pitchFamily="18" charset="0"/>
                <a:cs typeface="Times New Roman" pitchFamily="18" charset="0"/>
              </a:rPr>
              <a:t>эвес</a:t>
            </a:r>
            <a:r>
              <a:rPr lang="ru-RU" sz="4000" dirty="0" smtClean="0">
                <a:solidFill>
                  <a:schemeClr val="tx1"/>
                </a:solidFill>
                <a:latin typeface="Tuva New" pitchFamily="18" charset="0"/>
                <a:cs typeface="Times New Roman" pitchFamily="18" charset="0"/>
              </a:rPr>
              <a:t>, а </a:t>
            </a:r>
            <a:r>
              <a:rPr lang="ru-RU" sz="4000" dirty="0" err="1" smtClean="0">
                <a:solidFill>
                  <a:schemeClr val="tx1"/>
                </a:solidFill>
                <a:latin typeface="Tuva New" pitchFamily="18" charset="0"/>
                <a:cs typeface="Times New Roman" pitchFamily="18" charset="0"/>
              </a:rPr>
              <a:t>бисти</a:t>
            </a:r>
            <a:r>
              <a:rPr lang="ru-RU" sz="4000" dirty="0" smtClean="0">
                <a:solidFill>
                  <a:schemeClr val="tx1"/>
                </a:solidFill>
                <a:latin typeface="Tuva New" pitchFamily="18" charset="0"/>
                <a:cs typeface="Times New Roman" pitchFamily="18" charset="0"/>
              </a:rPr>
              <a:t> </a:t>
            </a:r>
            <a:r>
              <a:rPr lang="ru-RU" sz="4000" dirty="0" err="1" smtClean="0">
                <a:solidFill>
                  <a:schemeClr val="tx1"/>
                </a:solidFill>
                <a:latin typeface="Tuva New" pitchFamily="18" charset="0"/>
                <a:cs typeface="Times New Roman" pitchFamily="18" charset="0"/>
              </a:rPr>
              <a:t>долгандыр</a:t>
            </a:r>
            <a:r>
              <a:rPr lang="ru-RU" sz="4000" dirty="0" smtClean="0">
                <a:solidFill>
                  <a:schemeClr val="tx1"/>
                </a:solidFill>
                <a:latin typeface="Tuva New" pitchFamily="18" charset="0"/>
                <a:cs typeface="Times New Roman" pitchFamily="18" charset="0"/>
              </a:rPr>
              <a:t> бар </a:t>
            </a:r>
            <a:r>
              <a:rPr lang="ru-RU" sz="4000" dirty="0" err="1" smtClean="0">
                <a:solidFill>
                  <a:schemeClr val="tx1"/>
                </a:solidFill>
                <a:latin typeface="Tuva New" pitchFamily="18" charset="0"/>
                <a:cs typeface="Times New Roman" pitchFamily="18" charset="0"/>
              </a:rPr>
              <a:t>деп</a:t>
            </a:r>
            <a:r>
              <a:rPr lang="ru-RU" sz="4000" dirty="0" smtClean="0">
                <a:solidFill>
                  <a:schemeClr val="tx1"/>
                </a:solidFill>
                <a:latin typeface="Tuva New" pitchFamily="18" charset="0"/>
                <a:cs typeface="Times New Roman" pitchFamily="18" charset="0"/>
              </a:rPr>
              <a:t> т\</a:t>
            </a:r>
            <a:r>
              <a:rPr lang="ru-RU" sz="4000" dirty="0" err="1" smtClean="0">
                <a:solidFill>
                  <a:schemeClr val="tx1"/>
                </a:solidFill>
                <a:latin typeface="Tuva New" pitchFamily="18" charset="0"/>
                <a:cs typeface="Times New Roman" pitchFamily="18" charset="0"/>
              </a:rPr>
              <a:t>ёнелге</a:t>
            </a:r>
            <a:r>
              <a:rPr lang="ru-RU" sz="4000" dirty="0" smtClean="0">
                <a:solidFill>
                  <a:schemeClr val="tx1"/>
                </a:solidFill>
                <a:latin typeface="Tuva New" pitchFamily="18" charset="0"/>
                <a:cs typeface="Times New Roman" pitchFamily="18" charset="0"/>
              </a:rPr>
              <a:t> </a:t>
            </a:r>
            <a:r>
              <a:rPr lang="ru-RU" sz="4000" dirty="0" err="1" smtClean="0">
                <a:solidFill>
                  <a:schemeClr val="tx1"/>
                </a:solidFill>
                <a:latin typeface="Tuva New" pitchFamily="18" charset="0"/>
                <a:cs typeface="Times New Roman" pitchFamily="18" charset="0"/>
              </a:rPr>
              <a:t>келдивис</a:t>
            </a:r>
            <a:endParaRPr lang="ru-RU" sz="4000" dirty="0">
              <a:solidFill>
                <a:schemeClr val="tx1"/>
              </a:solidFill>
              <a:latin typeface="Tuva New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9408933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836712"/>
            <a:ext cx="7772400" cy="504056"/>
          </a:xfrm>
        </p:spPr>
        <p:txBody>
          <a:bodyPr>
            <a:noAutofit/>
          </a:bodyPr>
          <a:lstStyle/>
          <a:p>
            <a:pPr algn="ctr"/>
            <a:r>
              <a:rPr lang="ru-RU" sz="2800" dirty="0" smtClean="0">
                <a:solidFill>
                  <a:srgbClr val="FF0000"/>
                </a:solidFill>
                <a:effectLst/>
                <a:latin typeface="Tuva New" pitchFamily="18" charset="0"/>
              </a:rPr>
              <a:t>ГЕОМЕТРИЯ </a:t>
            </a:r>
            <a:r>
              <a:rPr lang="ru-RU" sz="2800" dirty="0" smtClean="0">
                <a:effectLst/>
                <a:latin typeface="Tuva New" pitchFamily="18" charset="0"/>
              </a:rPr>
              <a:t> </a:t>
            </a:r>
            <a:r>
              <a:rPr lang="ru-RU" sz="2800" dirty="0" err="1" smtClean="0">
                <a:solidFill>
                  <a:schemeClr val="tx1"/>
                </a:solidFill>
                <a:effectLst/>
                <a:latin typeface="Tuva New" pitchFamily="18" charset="0"/>
              </a:rPr>
              <a:t>деп</a:t>
            </a:r>
            <a:r>
              <a:rPr lang="ru-RU" sz="2800" dirty="0" smtClean="0">
                <a:solidFill>
                  <a:schemeClr val="tx1"/>
                </a:solidFill>
                <a:effectLst/>
                <a:latin typeface="Tuva New" pitchFamily="18" charset="0"/>
              </a:rPr>
              <a:t> с=</a:t>
            </a:r>
            <a:r>
              <a:rPr lang="ru-RU" sz="2800" dirty="0" err="1" smtClean="0">
                <a:solidFill>
                  <a:schemeClr val="tx1"/>
                </a:solidFill>
                <a:effectLst/>
                <a:latin typeface="Tuva New" pitchFamily="18" charset="0"/>
              </a:rPr>
              <a:t>ст</a:t>
            </a:r>
            <a:r>
              <a:rPr lang="ru-RU" sz="2800" dirty="0" smtClean="0">
                <a:solidFill>
                  <a:schemeClr val="tx1"/>
                </a:solidFill>
                <a:effectLst/>
                <a:latin typeface="Tuva New" pitchFamily="18" charset="0"/>
              </a:rPr>
              <a:t>\ </a:t>
            </a:r>
            <a:r>
              <a:rPr lang="ru-RU" sz="2800" dirty="0" err="1" smtClean="0">
                <a:solidFill>
                  <a:schemeClr val="tx1"/>
                </a:solidFill>
                <a:effectLst/>
                <a:latin typeface="Tuva New" pitchFamily="18" charset="0"/>
              </a:rPr>
              <a:t>дыёнаан</a:t>
            </a:r>
            <a:r>
              <a:rPr lang="ru-RU" sz="2800" dirty="0" smtClean="0">
                <a:solidFill>
                  <a:schemeClr val="tx1"/>
                </a:solidFill>
                <a:effectLst/>
                <a:latin typeface="Tuva New" pitchFamily="18" charset="0"/>
              </a:rPr>
              <a:t>-дыр </a:t>
            </a:r>
            <a:r>
              <a:rPr lang="ru-RU" sz="2800" dirty="0" err="1" smtClean="0">
                <a:solidFill>
                  <a:schemeClr val="tx1"/>
                </a:solidFill>
                <a:effectLst/>
                <a:latin typeface="Tuva New" pitchFamily="18" charset="0"/>
              </a:rPr>
              <a:t>силер</a:t>
            </a:r>
            <a:r>
              <a:rPr lang="ru-RU" sz="2800" dirty="0" smtClean="0">
                <a:solidFill>
                  <a:schemeClr val="tx1"/>
                </a:solidFill>
                <a:effectLst/>
                <a:latin typeface="Tuva New" pitchFamily="18" charset="0"/>
              </a:rPr>
              <a:t> </a:t>
            </a:r>
            <a:r>
              <a:rPr lang="ru-RU" sz="2800" dirty="0" err="1" smtClean="0">
                <a:solidFill>
                  <a:schemeClr val="tx1"/>
                </a:solidFill>
                <a:effectLst/>
                <a:latin typeface="Tuva New" pitchFamily="18" charset="0"/>
              </a:rPr>
              <a:t>бе</a:t>
            </a:r>
            <a:r>
              <a:rPr lang="ru-RU" sz="2800" dirty="0" smtClean="0">
                <a:solidFill>
                  <a:schemeClr val="tx1"/>
                </a:solidFill>
                <a:effectLst/>
                <a:latin typeface="Tuva New" pitchFamily="18" charset="0"/>
              </a:rPr>
              <a:t>, </a:t>
            </a:r>
            <a:r>
              <a:rPr lang="ru-RU" sz="2800" dirty="0" err="1" smtClean="0">
                <a:solidFill>
                  <a:schemeClr val="tx1"/>
                </a:solidFill>
                <a:effectLst/>
                <a:latin typeface="Tuva New" pitchFamily="18" charset="0"/>
              </a:rPr>
              <a:t>уруглар</a:t>
            </a:r>
            <a:r>
              <a:rPr lang="ru-RU" sz="2800" dirty="0" smtClean="0">
                <a:solidFill>
                  <a:schemeClr val="tx1"/>
                </a:solidFill>
                <a:effectLst/>
                <a:latin typeface="Tuva New" pitchFamily="18" charset="0"/>
              </a:rPr>
              <a:t>?</a:t>
            </a:r>
            <a:endParaRPr lang="ru-RU" sz="2800" dirty="0">
              <a:solidFill>
                <a:schemeClr val="tx1"/>
              </a:solidFill>
              <a:effectLst/>
              <a:latin typeface="Tuva New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99592" y="1844824"/>
            <a:ext cx="7772400" cy="3600400"/>
          </a:xfrm>
        </p:spPr>
        <p:txBody>
          <a:bodyPr>
            <a:normAutofit/>
          </a:bodyPr>
          <a:lstStyle/>
          <a:p>
            <a:pPr algn="l"/>
            <a:r>
              <a:rPr lang="ru-RU" dirty="0" smtClean="0">
                <a:solidFill>
                  <a:srgbClr val="FF0000"/>
                </a:solidFill>
                <a:latin typeface="Tuva New" pitchFamily="18" charset="0"/>
              </a:rPr>
              <a:t>ГЕОМЕТРИЯ</a:t>
            </a:r>
            <a:r>
              <a:rPr lang="ru-RU" dirty="0" smtClean="0">
                <a:latin typeface="Tuva New" pitchFamily="18" charset="0"/>
              </a:rPr>
              <a:t> </a:t>
            </a:r>
            <a:r>
              <a:rPr lang="ru-RU" dirty="0" err="1" smtClean="0">
                <a:solidFill>
                  <a:schemeClr val="tx1"/>
                </a:solidFill>
                <a:latin typeface="Tuva New" pitchFamily="18" charset="0"/>
              </a:rPr>
              <a:t>ол</a:t>
            </a:r>
            <a:r>
              <a:rPr lang="ru-RU" dirty="0" smtClean="0">
                <a:solidFill>
                  <a:schemeClr val="tx1"/>
                </a:solidFill>
                <a:latin typeface="Tuva New" pitchFamily="18" charset="0"/>
              </a:rPr>
              <a:t> </a:t>
            </a:r>
            <a:r>
              <a:rPr lang="ru-RU" dirty="0" err="1" smtClean="0">
                <a:solidFill>
                  <a:schemeClr val="tx1"/>
                </a:solidFill>
                <a:latin typeface="Tuva New" pitchFamily="18" charset="0"/>
              </a:rPr>
              <a:t>дээрге</a:t>
            </a:r>
            <a:r>
              <a:rPr lang="ru-RU" dirty="0" smtClean="0">
                <a:solidFill>
                  <a:schemeClr val="tx1"/>
                </a:solidFill>
                <a:latin typeface="Tuva New" pitchFamily="18" charset="0"/>
              </a:rPr>
              <a:t> </a:t>
            </a:r>
            <a:r>
              <a:rPr lang="ru-RU" dirty="0" err="1" smtClean="0">
                <a:solidFill>
                  <a:schemeClr val="tx1"/>
                </a:solidFill>
                <a:latin typeface="Tuva New" pitchFamily="18" charset="0"/>
              </a:rPr>
              <a:t>эртем-дир</a:t>
            </a:r>
            <a:r>
              <a:rPr lang="ru-RU" dirty="0" smtClean="0">
                <a:solidFill>
                  <a:schemeClr val="tx1"/>
                </a:solidFill>
                <a:latin typeface="Tuva New" pitchFamily="18" charset="0"/>
              </a:rPr>
              <a:t>.</a:t>
            </a:r>
          </a:p>
          <a:p>
            <a:pPr algn="l"/>
            <a:endParaRPr lang="ru-RU" dirty="0" smtClean="0">
              <a:solidFill>
                <a:schemeClr val="tx1"/>
              </a:solidFill>
              <a:latin typeface="Tuva New" pitchFamily="18" charset="0"/>
            </a:endParaRPr>
          </a:p>
          <a:p>
            <a:pPr algn="l"/>
            <a:r>
              <a:rPr lang="ru-RU" dirty="0" smtClean="0">
                <a:solidFill>
                  <a:schemeClr val="tx1"/>
                </a:solidFill>
                <a:latin typeface="Tuva New" pitchFamily="18" charset="0"/>
              </a:rPr>
              <a:t>Грек </a:t>
            </a:r>
            <a:r>
              <a:rPr lang="ru-RU" dirty="0" err="1" smtClean="0">
                <a:solidFill>
                  <a:schemeClr val="tx1"/>
                </a:solidFill>
                <a:latin typeface="Tuva New" pitchFamily="18" charset="0"/>
              </a:rPr>
              <a:t>дылдан</a:t>
            </a:r>
            <a:r>
              <a:rPr lang="ru-RU" dirty="0" smtClean="0">
                <a:solidFill>
                  <a:schemeClr val="tx1"/>
                </a:solidFill>
                <a:latin typeface="Tuva New" pitchFamily="18" charset="0"/>
              </a:rPr>
              <a:t> </a:t>
            </a:r>
            <a:r>
              <a:rPr lang="ru-RU" dirty="0" err="1" smtClean="0">
                <a:solidFill>
                  <a:schemeClr val="tx1"/>
                </a:solidFill>
                <a:latin typeface="Tuva New" pitchFamily="18" charset="0"/>
              </a:rPr>
              <a:t>очулдурарга</a:t>
            </a:r>
            <a:r>
              <a:rPr lang="ru-RU" dirty="0" smtClean="0">
                <a:solidFill>
                  <a:schemeClr val="tx1"/>
                </a:solidFill>
                <a:latin typeface="Tuva New" pitchFamily="18" charset="0"/>
              </a:rPr>
              <a:t> «</a:t>
            </a:r>
            <a:r>
              <a:rPr lang="ru-RU" dirty="0" err="1" smtClean="0">
                <a:solidFill>
                  <a:schemeClr val="tx1"/>
                </a:solidFill>
                <a:latin typeface="Tuva New" pitchFamily="18" charset="0"/>
              </a:rPr>
              <a:t>чер</a:t>
            </a:r>
            <a:r>
              <a:rPr lang="ru-RU" dirty="0" smtClean="0">
                <a:solidFill>
                  <a:schemeClr val="tx1"/>
                </a:solidFill>
                <a:latin typeface="Tuva New" pitchFamily="18" charset="0"/>
              </a:rPr>
              <a:t> </a:t>
            </a:r>
            <a:r>
              <a:rPr lang="ru-RU" dirty="0" err="1" smtClean="0">
                <a:solidFill>
                  <a:schemeClr val="tx1"/>
                </a:solidFill>
                <a:latin typeface="Tuva New" pitchFamily="18" charset="0"/>
              </a:rPr>
              <a:t>хемчээр</a:t>
            </a:r>
            <a:r>
              <a:rPr lang="ru-RU" dirty="0" smtClean="0">
                <a:solidFill>
                  <a:schemeClr val="tx1"/>
                </a:solidFill>
                <a:latin typeface="Tuva New" pitchFamily="18" charset="0"/>
              </a:rPr>
              <a:t>» </a:t>
            </a:r>
            <a:r>
              <a:rPr lang="ru-RU" dirty="0" err="1" smtClean="0">
                <a:solidFill>
                  <a:schemeClr val="tx1"/>
                </a:solidFill>
                <a:latin typeface="Tuva New" pitchFamily="18" charset="0"/>
              </a:rPr>
              <a:t>дээн</a:t>
            </a:r>
            <a:r>
              <a:rPr lang="ru-RU" dirty="0" smtClean="0">
                <a:solidFill>
                  <a:schemeClr val="tx1"/>
                </a:solidFill>
                <a:latin typeface="Tuva New" pitchFamily="18" charset="0"/>
              </a:rPr>
              <a:t> </a:t>
            </a:r>
            <a:r>
              <a:rPr lang="ru-RU" dirty="0" err="1" smtClean="0">
                <a:solidFill>
                  <a:schemeClr val="tx1"/>
                </a:solidFill>
                <a:latin typeface="Tuva New" pitchFamily="18" charset="0"/>
              </a:rPr>
              <a:t>уткалыг</a:t>
            </a:r>
            <a:r>
              <a:rPr lang="ru-RU" dirty="0" smtClean="0">
                <a:solidFill>
                  <a:schemeClr val="tx1"/>
                </a:solidFill>
                <a:latin typeface="Tuva New" pitchFamily="18" charset="0"/>
              </a:rPr>
              <a:t> с=с </a:t>
            </a:r>
            <a:r>
              <a:rPr lang="ru-RU" dirty="0" err="1" smtClean="0">
                <a:solidFill>
                  <a:schemeClr val="tx1"/>
                </a:solidFill>
                <a:latin typeface="Tuva New" pitchFamily="18" charset="0"/>
              </a:rPr>
              <a:t>болур</a:t>
            </a:r>
            <a:r>
              <a:rPr lang="ru-RU" dirty="0" smtClean="0">
                <a:solidFill>
                  <a:schemeClr val="tx1"/>
                </a:solidFill>
                <a:latin typeface="Tuva New" pitchFamily="18" charset="0"/>
              </a:rPr>
              <a:t>.</a:t>
            </a:r>
          </a:p>
          <a:p>
            <a:pPr algn="l"/>
            <a:endParaRPr lang="ru-RU" dirty="0" smtClean="0">
              <a:solidFill>
                <a:schemeClr val="tx1"/>
              </a:solidFill>
              <a:latin typeface="Tuva New" pitchFamily="18" charset="0"/>
            </a:endParaRPr>
          </a:p>
          <a:p>
            <a:pPr algn="l"/>
            <a:r>
              <a:rPr lang="ru-RU" dirty="0" smtClean="0">
                <a:solidFill>
                  <a:schemeClr val="tx1"/>
                </a:solidFill>
                <a:latin typeface="Tuva New" pitchFamily="18" charset="0"/>
              </a:rPr>
              <a:t>«</a:t>
            </a:r>
            <a:r>
              <a:rPr lang="ru-RU" dirty="0" smtClean="0">
                <a:solidFill>
                  <a:srgbClr val="FF0000"/>
                </a:solidFill>
                <a:latin typeface="Tuva New" pitchFamily="18" charset="0"/>
              </a:rPr>
              <a:t>ГЕО</a:t>
            </a:r>
            <a:r>
              <a:rPr lang="ru-RU" dirty="0" smtClean="0">
                <a:solidFill>
                  <a:schemeClr val="tx1"/>
                </a:solidFill>
                <a:latin typeface="Tuva New" pitchFamily="18" charset="0"/>
              </a:rPr>
              <a:t>» – </a:t>
            </a:r>
            <a:r>
              <a:rPr lang="ru-RU" dirty="0" err="1" smtClean="0">
                <a:solidFill>
                  <a:schemeClr val="tx1"/>
                </a:solidFill>
                <a:latin typeface="Tuva New" pitchFamily="18" charset="0"/>
              </a:rPr>
              <a:t>чер</a:t>
            </a:r>
            <a:r>
              <a:rPr lang="ru-RU" dirty="0" smtClean="0">
                <a:solidFill>
                  <a:schemeClr val="tx1"/>
                </a:solidFill>
                <a:latin typeface="Tuva New" pitchFamily="18" charset="0"/>
              </a:rPr>
              <a:t>, «</a:t>
            </a:r>
            <a:r>
              <a:rPr lang="ru-RU" dirty="0" smtClean="0">
                <a:solidFill>
                  <a:srgbClr val="FF0000"/>
                </a:solidFill>
                <a:latin typeface="Tuva New" pitchFamily="18" charset="0"/>
              </a:rPr>
              <a:t>МЕТРИО</a:t>
            </a:r>
            <a:r>
              <a:rPr lang="ru-RU" dirty="0" smtClean="0">
                <a:solidFill>
                  <a:schemeClr val="tx1"/>
                </a:solidFill>
                <a:latin typeface="Tuva New" pitchFamily="18" charset="0"/>
              </a:rPr>
              <a:t>» – </a:t>
            </a:r>
            <a:r>
              <a:rPr lang="ru-RU" dirty="0" err="1" smtClean="0">
                <a:solidFill>
                  <a:schemeClr val="tx1"/>
                </a:solidFill>
                <a:latin typeface="Tuva New" pitchFamily="18" charset="0"/>
              </a:rPr>
              <a:t>хемчээр</a:t>
            </a:r>
            <a:r>
              <a:rPr lang="ru-RU" dirty="0" smtClean="0">
                <a:solidFill>
                  <a:schemeClr val="tx1"/>
                </a:solidFill>
                <a:latin typeface="Tuva New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xmlns="" val="15809869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55576" y="1412776"/>
            <a:ext cx="7772400" cy="3672408"/>
          </a:xfrm>
        </p:spPr>
        <p:txBody>
          <a:bodyPr>
            <a:normAutofit/>
          </a:bodyPr>
          <a:lstStyle/>
          <a:p>
            <a:pPr algn="l">
              <a:lnSpc>
                <a:spcPct val="200000"/>
              </a:lnSpc>
            </a:pPr>
            <a:r>
              <a:rPr lang="ru-RU" dirty="0" smtClean="0">
                <a:solidFill>
                  <a:srgbClr val="FF0000"/>
                </a:solidFill>
                <a:latin typeface="Tuva New" pitchFamily="18" charset="0"/>
              </a:rPr>
              <a:t>ГЕОМЕТРИЯ</a:t>
            </a:r>
            <a:r>
              <a:rPr lang="ru-RU" dirty="0" smtClean="0">
                <a:latin typeface="Tuva New" pitchFamily="18" charset="0"/>
              </a:rPr>
              <a:t>  </a:t>
            </a:r>
            <a:r>
              <a:rPr lang="ru-RU" dirty="0" err="1" smtClean="0">
                <a:latin typeface="Tuva New" pitchFamily="18" charset="0"/>
              </a:rPr>
              <a:t>эртеми</a:t>
            </a:r>
            <a:r>
              <a:rPr lang="ru-RU" dirty="0" smtClean="0">
                <a:latin typeface="Tuva New" pitchFamily="18" charset="0"/>
              </a:rPr>
              <a:t> </a:t>
            </a:r>
            <a:r>
              <a:rPr lang="ru-RU" dirty="0" err="1" smtClean="0">
                <a:latin typeface="Tuva New" pitchFamily="18" charset="0"/>
              </a:rPr>
              <a:t>силерни</a:t>
            </a:r>
            <a:r>
              <a:rPr lang="ru-RU" dirty="0" smtClean="0">
                <a:latin typeface="Tuva New" pitchFamily="18" charset="0"/>
              </a:rPr>
              <a:t> </a:t>
            </a:r>
            <a:r>
              <a:rPr lang="ru-RU" dirty="0" err="1" smtClean="0">
                <a:latin typeface="Tuva New" pitchFamily="18" charset="0"/>
              </a:rPr>
              <a:t>геометриялыг</a:t>
            </a:r>
            <a:r>
              <a:rPr lang="ru-RU" dirty="0" smtClean="0">
                <a:latin typeface="Tuva New" pitchFamily="18" charset="0"/>
              </a:rPr>
              <a:t> </a:t>
            </a:r>
            <a:r>
              <a:rPr lang="ru-RU" dirty="0" err="1" smtClean="0">
                <a:latin typeface="Tuva New" pitchFamily="18" charset="0"/>
              </a:rPr>
              <a:t>фигураларны</a:t>
            </a:r>
            <a:r>
              <a:rPr lang="ru-RU" dirty="0" smtClean="0">
                <a:latin typeface="Tuva New" pitchFamily="18" charset="0"/>
              </a:rPr>
              <a:t>  </a:t>
            </a:r>
            <a:r>
              <a:rPr lang="ru-RU" dirty="0" err="1" smtClean="0">
                <a:latin typeface="Tuva New" pitchFamily="18" charset="0"/>
              </a:rPr>
              <a:t>деёнеп</a:t>
            </a:r>
            <a:r>
              <a:rPr lang="ru-RU" dirty="0" smtClean="0">
                <a:latin typeface="Tuva New" pitchFamily="18" charset="0"/>
              </a:rPr>
              <a:t> , </a:t>
            </a:r>
            <a:r>
              <a:rPr lang="ru-RU" dirty="0" err="1" smtClean="0">
                <a:latin typeface="Tuva New" pitchFamily="18" charset="0"/>
              </a:rPr>
              <a:t>чуруп</a:t>
            </a:r>
            <a:r>
              <a:rPr lang="ru-RU" dirty="0" smtClean="0">
                <a:latin typeface="Tuva New" pitchFamily="18" charset="0"/>
              </a:rPr>
              <a:t>, </a:t>
            </a:r>
            <a:r>
              <a:rPr lang="ru-RU" dirty="0" err="1" smtClean="0">
                <a:latin typeface="Tuva New" pitchFamily="18" charset="0"/>
              </a:rPr>
              <a:t>шыйып</a:t>
            </a:r>
            <a:r>
              <a:rPr lang="ru-RU" dirty="0" smtClean="0">
                <a:latin typeface="Tuva New" pitchFamily="18" charset="0"/>
              </a:rPr>
              <a:t>, </a:t>
            </a:r>
            <a:r>
              <a:rPr lang="ru-RU" dirty="0" err="1" smtClean="0">
                <a:latin typeface="Tuva New" pitchFamily="18" charset="0"/>
              </a:rPr>
              <a:t>олардан</a:t>
            </a:r>
            <a:r>
              <a:rPr lang="ru-RU" dirty="0" smtClean="0">
                <a:latin typeface="Tuva New" pitchFamily="18" charset="0"/>
              </a:rPr>
              <a:t> </a:t>
            </a:r>
            <a:r>
              <a:rPr lang="ru-RU" dirty="0" err="1" smtClean="0">
                <a:latin typeface="Tuva New" pitchFamily="18" charset="0"/>
              </a:rPr>
              <a:t>янзы</a:t>
            </a:r>
            <a:r>
              <a:rPr lang="ru-RU" dirty="0" smtClean="0">
                <a:latin typeface="Tuva New" pitchFamily="18" charset="0"/>
              </a:rPr>
              <a:t>-б\р\ </a:t>
            </a:r>
            <a:r>
              <a:rPr lang="ru-RU" dirty="0" err="1" smtClean="0">
                <a:latin typeface="Tuva New" pitchFamily="18" charset="0"/>
              </a:rPr>
              <a:t>солун</a:t>
            </a:r>
            <a:r>
              <a:rPr lang="ru-RU" dirty="0" smtClean="0">
                <a:latin typeface="Tuva New" pitchFamily="18" charset="0"/>
              </a:rPr>
              <a:t> ч\\</a:t>
            </a:r>
            <a:r>
              <a:rPr lang="ru-RU" dirty="0" err="1" smtClean="0">
                <a:latin typeface="Tuva New" pitchFamily="18" charset="0"/>
              </a:rPr>
              <a:t>лдер</a:t>
            </a:r>
            <a:r>
              <a:rPr lang="ru-RU" dirty="0" smtClean="0">
                <a:latin typeface="Tuva New" pitchFamily="18" charset="0"/>
              </a:rPr>
              <a:t> </a:t>
            </a:r>
            <a:r>
              <a:rPr lang="ru-RU" dirty="0" err="1" smtClean="0">
                <a:latin typeface="Tuva New" pitchFamily="18" charset="0"/>
              </a:rPr>
              <a:t>кылырынга</a:t>
            </a:r>
            <a:r>
              <a:rPr lang="ru-RU" dirty="0" smtClean="0">
                <a:latin typeface="Tuva New" pitchFamily="18" charset="0"/>
              </a:rPr>
              <a:t> ==</a:t>
            </a:r>
            <a:r>
              <a:rPr lang="ru-RU" dirty="0" err="1" smtClean="0">
                <a:latin typeface="Tuva New" pitchFamily="18" charset="0"/>
              </a:rPr>
              <a:t>редир</a:t>
            </a:r>
            <a:r>
              <a:rPr lang="ru-RU" dirty="0" smtClean="0">
                <a:latin typeface="Tuva New" pitchFamily="18" charset="0"/>
              </a:rPr>
              <a:t>. </a:t>
            </a:r>
            <a:endParaRPr lang="ru-RU" dirty="0" smtClean="0">
              <a:solidFill>
                <a:schemeClr val="tx1"/>
              </a:solidFill>
              <a:latin typeface="Tuva New" pitchFamily="18" charset="0"/>
            </a:endParaRPr>
          </a:p>
          <a:p>
            <a:pPr algn="l"/>
            <a:endParaRPr lang="ru-RU" dirty="0">
              <a:solidFill>
                <a:schemeClr val="tx1"/>
              </a:solidFill>
              <a:latin typeface="Tuva New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23683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620688"/>
            <a:ext cx="8352928" cy="504056"/>
          </a:xfrm>
        </p:spPr>
        <p:txBody>
          <a:bodyPr>
            <a:noAutofit/>
          </a:bodyPr>
          <a:lstStyle/>
          <a:p>
            <a:pPr algn="ctr"/>
            <a:r>
              <a:rPr lang="ru-RU" sz="2400" dirty="0" err="1" smtClean="0">
                <a:solidFill>
                  <a:schemeClr val="tx1"/>
                </a:solidFill>
                <a:effectLst/>
                <a:latin typeface="Tuva New" pitchFamily="18" charset="0"/>
              </a:rPr>
              <a:t>Кандыг</a:t>
            </a:r>
            <a:r>
              <a:rPr lang="ru-RU" sz="2400" dirty="0" smtClean="0">
                <a:solidFill>
                  <a:schemeClr val="tx1"/>
                </a:solidFill>
                <a:effectLst/>
                <a:latin typeface="Tuva New" pitchFamily="18" charset="0"/>
              </a:rPr>
              <a:t> </a:t>
            </a:r>
            <a:r>
              <a:rPr lang="ru-RU" sz="2400" dirty="0" err="1" smtClean="0">
                <a:solidFill>
                  <a:srgbClr val="FF0000"/>
                </a:solidFill>
                <a:effectLst/>
                <a:latin typeface="Tuva New" pitchFamily="18" charset="0"/>
              </a:rPr>
              <a:t>геометриялыг</a:t>
            </a:r>
            <a:r>
              <a:rPr lang="ru-RU" sz="2400" dirty="0" smtClean="0">
                <a:solidFill>
                  <a:srgbClr val="FF0000"/>
                </a:solidFill>
                <a:effectLst/>
                <a:latin typeface="Tuva New" pitchFamily="18" charset="0"/>
              </a:rPr>
              <a:t> </a:t>
            </a:r>
            <a:r>
              <a:rPr lang="ru-RU" sz="2400" dirty="0" err="1" smtClean="0">
                <a:solidFill>
                  <a:srgbClr val="FF0000"/>
                </a:solidFill>
                <a:effectLst/>
                <a:latin typeface="Tuva New" pitchFamily="18" charset="0"/>
              </a:rPr>
              <a:t>фигуралар</a:t>
            </a:r>
            <a:r>
              <a:rPr lang="ru-RU" sz="2400" dirty="0" smtClean="0">
                <a:solidFill>
                  <a:srgbClr val="FF0000"/>
                </a:solidFill>
                <a:effectLst/>
                <a:latin typeface="Tuva New" pitchFamily="18" charset="0"/>
              </a:rPr>
              <a:t> </a:t>
            </a:r>
            <a:r>
              <a:rPr lang="ru-RU" sz="2400" dirty="0" err="1" smtClean="0">
                <a:solidFill>
                  <a:schemeClr val="tx1"/>
                </a:solidFill>
                <a:effectLst/>
                <a:latin typeface="Tuva New" pitchFamily="18" charset="0"/>
              </a:rPr>
              <a:t>билир</a:t>
            </a:r>
            <a:r>
              <a:rPr lang="ru-RU" sz="2400" dirty="0" smtClean="0">
                <a:solidFill>
                  <a:schemeClr val="tx1"/>
                </a:solidFill>
                <a:effectLst/>
                <a:latin typeface="Tuva New" pitchFamily="18" charset="0"/>
              </a:rPr>
              <a:t> </a:t>
            </a:r>
            <a:r>
              <a:rPr lang="ru-RU" sz="2400" dirty="0" err="1" smtClean="0">
                <a:solidFill>
                  <a:schemeClr val="tx1"/>
                </a:solidFill>
                <a:effectLst/>
                <a:latin typeface="Tuva New" pitchFamily="18" charset="0"/>
              </a:rPr>
              <a:t>силер</a:t>
            </a:r>
            <a:r>
              <a:rPr lang="ru-RU" sz="2400" dirty="0" smtClean="0">
                <a:solidFill>
                  <a:schemeClr val="tx1"/>
                </a:solidFill>
                <a:effectLst/>
                <a:latin typeface="Tuva New" pitchFamily="18" charset="0"/>
              </a:rPr>
              <a:t>, </a:t>
            </a:r>
            <a:r>
              <a:rPr lang="ru-RU" sz="2400" dirty="0" err="1" smtClean="0">
                <a:solidFill>
                  <a:schemeClr val="tx1"/>
                </a:solidFill>
                <a:effectLst/>
                <a:latin typeface="Tuva New" pitchFamily="18" charset="0"/>
              </a:rPr>
              <a:t>уруглар</a:t>
            </a:r>
            <a:r>
              <a:rPr lang="ru-RU" sz="2400" dirty="0" smtClean="0">
                <a:solidFill>
                  <a:schemeClr val="tx1"/>
                </a:solidFill>
                <a:effectLst/>
                <a:latin typeface="Tuva New" pitchFamily="18" charset="0"/>
              </a:rPr>
              <a:t>?</a:t>
            </a:r>
            <a:endParaRPr lang="ru-RU" sz="2400" dirty="0">
              <a:solidFill>
                <a:schemeClr val="tx1"/>
              </a:solidFill>
              <a:effectLst/>
              <a:latin typeface="Tuva New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9532" y="4561060"/>
            <a:ext cx="2124236" cy="524123"/>
          </a:xfrm>
        </p:spPr>
        <p:txBody>
          <a:bodyPr>
            <a:noAutofit/>
          </a:bodyPr>
          <a:lstStyle/>
          <a:p>
            <a:pPr algn="l"/>
            <a:r>
              <a:rPr lang="ru-RU" sz="2000" dirty="0" smtClean="0">
                <a:solidFill>
                  <a:schemeClr val="tx1"/>
                </a:solidFill>
                <a:latin typeface="Tuva New" pitchFamily="18" charset="0"/>
              </a:rPr>
              <a:t>Д=</a:t>
            </a:r>
            <a:r>
              <a:rPr lang="ru-RU" sz="2000" dirty="0" err="1" smtClean="0">
                <a:solidFill>
                  <a:schemeClr val="tx1"/>
                </a:solidFill>
                <a:latin typeface="Tuva New" pitchFamily="18" charset="0"/>
              </a:rPr>
              <a:t>рт-булуёчук</a:t>
            </a:r>
            <a:endParaRPr lang="ru-RU" sz="2000" dirty="0" smtClean="0">
              <a:solidFill>
                <a:schemeClr val="tx1"/>
              </a:solidFill>
              <a:latin typeface="Tuva New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67544" y="1340768"/>
            <a:ext cx="1224136" cy="7200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4641005" y="1340768"/>
            <a:ext cx="1080120" cy="57606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Равнобедренный треугольник 5"/>
          <p:cNvSpPr/>
          <p:nvPr/>
        </p:nvSpPr>
        <p:spPr>
          <a:xfrm>
            <a:off x="6744669" y="1290165"/>
            <a:ext cx="864096" cy="936104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араллелограмм 6"/>
          <p:cNvSpPr/>
          <p:nvPr/>
        </p:nvSpPr>
        <p:spPr>
          <a:xfrm>
            <a:off x="497180" y="2306394"/>
            <a:ext cx="1008112" cy="1152128"/>
          </a:xfrm>
          <a:prstGeom prst="parallelogram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2483768" y="1290165"/>
            <a:ext cx="1224136" cy="116051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 rot="5400000">
            <a:off x="4641005" y="2630430"/>
            <a:ext cx="1080120" cy="57606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724476" y="3730501"/>
            <a:ext cx="710271" cy="64997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ый треугольник 12"/>
          <p:cNvSpPr/>
          <p:nvPr/>
        </p:nvSpPr>
        <p:spPr>
          <a:xfrm>
            <a:off x="6876256" y="2564904"/>
            <a:ext cx="1152128" cy="1044116"/>
          </a:xfrm>
          <a:prstGeom prst="rt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одзаголовок 2"/>
          <p:cNvSpPr txBox="1">
            <a:spLocks/>
          </p:cNvSpPr>
          <p:nvPr/>
        </p:nvSpPr>
        <p:spPr>
          <a:xfrm>
            <a:off x="6761143" y="4186035"/>
            <a:ext cx="2092277" cy="360040"/>
          </a:xfrm>
          <a:prstGeom prst="rect">
            <a:avLst/>
          </a:prstGeom>
        </p:spPr>
        <p:txBody>
          <a:bodyPr vert="horz" lIns="45720" rIns="45720">
            <a:noAutofit/>
          </a:bodyPr>
          <a:lstStyle>
            <a:lvl1pPr marL="0" marR="64008" indent="0" algn="r" rtl="0" eaLnBrk="1" latinLnBrk="0" hangingPunct="1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None/>
              <a:defRPr kumimoji="0" sz="2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1" latinLnBrk="0" hangingPunct="1">
              <a:spcBef>
                <a:spcPts val="324"/>
              </a:spcBef>
              <a:buClr>
                <a:schemeClr val="accent1"/>
              </a:buClr>
              <a:buFont typeface="Verdana"/>
              <a:buNone/>
              <a:defRPr kumimoji="0"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1" latinLnBrk="0" hangingPunct="1">
              <a:spcBef>
                <a:spcPts val="350"/>
              </a:spcBef>
              <a:buClr>
                <a:schemeClr val="accent2"/>
              </a:buClr>
              <a:buSzPct val="100000"/>
              <a:buFont typeface="Wingdings 2"/>
              <a:buNone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None/>
              <a:defRPr kumimoji="0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None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None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None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None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None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algn="l"/>
            <a:r>
              <a:rPr lang="ru-RU" sz="1800" dirty="0" smtClean="0">
                <a:solidFill>
                  <a:schemeClr val="tx1"/>
                </a:solidFill>
                <a:latin typeface="Tuva New" pitchFamily="18" charset="0"/>
              </a:rPr>
              <a:t>/ш-</a:t>
            </a:r>
            <a:r>
              <a:rPr lang="ru-RU" sz="1800" dirty="0" err="1" smtClean="0">
                <a:solidFill>
                  <a:schemeClr val="tx1"/>
                </a:solidFill>
                <a:latin typeface="Tuva New" pitchFamily="18" charset="0"/>
              </a:rPr>
              <a:t>булуёчук</a:t>
            </a:r>
            <a:endParaRPr lang="ru-RU" sz="1800" dirty="0" smtClean="0">
              <a:solidFill>
                <a:schemeClr val="tx1"/>
              </a:solidFill>
              <a:latin typeface="Tuva New" pitchFamily="18" charset="0"/>
            </a:endParaRPr>
          </a:p>
        </p:txBody>
      </p:sp>
      <p:sp>
        <p:nvSpPr>
          <p:cNvPr id="15" name="Подзаголовок 2"/>
          <p:cNvSpPr txBox="1">
            <a:spLocks/>
          </p:cNvSpPr>
          <p:nvPr/>
        </p:nvSpPr>
        <p:spPr>
          <a:xfrm>
            <a:off x="4749017" y="3875468"/>
            <a:ext cx="1440160" cy="360040"/>
          </a:xfrm>
          <a:prstGeom prst="rect">
            <a:avLst/>
          </a:prstGeom>
        </p:spPr>
        <p:txBody>
          <a:bodyPr vert="horz" lIns="45720" rIns="45720">
            <a:normAutofit fontScale="77500" lnSpcReduction="20000"/>
          </a:bodyPr>
          <a:lstStyle>
            <a:lvl1pPr marL="0" marR="64008" indent="0" algn="r" rtl="0" eaLnBrk="1" latinLnBrk="0" hangingPunct="1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None/>
              <a:defRPr kumimoji="0" sz="2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1" latinLnBrk="0" hangingPunct="1">
              <a:spcBef>
                <a:spcPts val="324"/>
              </a:spcBef>
              <a:buClr>
                <a:schemeClr val="accent1"/>
              </a:buClr>
              <a:buFont typeface="Verdana"/>
              <a:buNone/>
              <a:defRPr kumimoji="0"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1" latinLnBrk="0" hangingPunct="1">
              <a:spcBef>
                <a:spcPts val="350"/>
              </a:spcBef>
              <a:buClr>
                <a:schemeClr val="accent2"/>
              </a:buClr>
              <a:buSzPct val="100000"/>
              <a:buFont typeface="Wingdings 2"/>
              <a:buNone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None/>
              <a:defRPr kumimoji="0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None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None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None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None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None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algn="l"/>
            <a:r>
              <a:rPr lang="ru-RU" dirty="0" smtClean="0">
                <a:solidFill>
                  <a:schemeClr val="tx1"/>
                </a:solidFill>
                <a:latin typeface="Tuva New" pitchFamily="18" charset="0"/>
              </a:rPr>
              <a:t>Овал </a:t>
            </a:r>
          </a:p>
        </p:txBody>
      </p:sp>
      <p:sp>
        <p:nvSpPr>
          <p:cNvPr id="16" name="Подзаголовок 2"/>
          <p:cNvSpPr txBox="1">
            <a:spLocks/>
          </p:cNvSpPr>
          <p:nvPr/>
        </p:nvSpPr>
        <p:spPr>
          <a:xfrm>
            <a:off x="2375756" y="2738442"/>
            <a:ext cx="1440160" cy="360040"/>
          </a:xfrm>
          <a:prstGeom prst="rect">
            <a:avLst/>
          </a:prstGeom>
        </p:spPr>
        <p:txBody>
          <a:bodyPr vert="horz" lIns="45720" rIns="45720">
            <a:normAutofit fontScale="77500" lnSpcReduction="20000"/>
          </a:bodyPr>
          <a:lstStyle>
            <a:lvl1pPr marL="0" marR="64008" indent="0" algn="r" rtl="0" eaLnBrk="1" latinLnBrk="0" hangingPunct="1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None/>
              <a:defRPr kumimoji="0" sz="2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1" latinLnBrk="0" hangingPunct="1">
              <a:spcBef>
                <a:spcPts val="324"/>
              </a:spcBef>
              <a:buClr>
                <a:schemeClr val="accent1"/>
              </a:buClr>
              <a:buFont typeface="Verdana"/>
              <a:buNone/>
              <a:defRPr kumimoji="0"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1" latinLnBrk="0" hangingPunct="1">
              <a:spcBef>
                <a:spcPts val="350"/>
              </a:spcBef>
              <a:buClr>
                <a:schemeClr val="accent2"/>
              </a:buClr>
              <a:buSzPct val="100000"/>
              <a:buFont typeface="Wingdings 2"/>
              <a:buNone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None/>
              <a:defRPr kumimoji="0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None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None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None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None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None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algn="l"/>
            <a:r>
              <a:rPr lang="ru-RU" dirty="0" smtClean="0">
                <a:solidFill>
                  <a:schemeClr val="tx1"/>
                </a:solidFill>
                <a:latin typeface="Tuva New" pitchFamily="18" charset="0"/>
              </a:rPr>
              <a:t>Т=</a:t>
            </a:r>
            <a:r>
              <a:rPr lang="ru-RU" dirty="0" err="1" smtClean="0">
                <a:solidFill>
                  <a:schemeClr val="tx1"/>
                </a:solidFill>
                <a:latin typeface="Tuva New" pitchFamily="18" charset="0"/>
              </a:rPr>
              <a:t>герик</a:t>
            </a:r>
            <a:endParaRPr lang="ru-RU" dirty="0" smtClean="0">
              <a:solidFill>
                <a:schemeClr val="tx1"/>
              </a:solidFill>
              <a:latin typeface="Tuva New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222616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animBg="1"/>
      <p:bldP spid="5" grpId="0" animBg="1"/>
      <p:bldP spid="6" grpId="0" animBg="1"/>
      <p:bldP spid="7" grpId="0" animBg="1"/>
      <p:bldP spid="10" grpId="0" animBg="1"/>
      <p:bldP spid="11" grpId="0" animBg="1"/>
      <p:bldP spid="12" grpId="0" animBg="1"/>
      <p:bldP spid="13" grpId="0" animBg="1"/>
      <p:bldP spid="14" grpId="0"/>
      <p:bldP spid="15" grpId="0"/>
      <p:bldP spid="1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11560" y="404664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err="1" smtClean="0">
                <a:latin typeface="Tuva New" pitchFamily="18" charset="0"/>
              </a:rPr>
              <a:t>Геометрияларлыг</a:t>
            </a:r>
            <a:r>
              <a:rPr lang="ru-RU" dirty="0" smtClean="0">
                <a:latin typeface="Tuva New" pitchFamily="18" charset="0"/>
              </a:rPr>
              <a:t> </a:t>
            </a:r>
            <a:r>
              <a:rPr lang="ru-RU" dirty="0" err="1" smtClean="0">
                <a:latin typeface="Tuva New" pitchFamily="18" charset="0"/>
              </a:rPr>
              <a:t>фигураларны</a:t>
            </a:r>
            <a:r>
              <a:rPr lang="ru-RU" dirty="0" smtClean="0">
                <a:latin typeface="Tuva New" pitchFamily="18" charset="0"/>
              </a:rPr>
              <a:t> </a:t>
            </a:r>
            <a:r>
              <a:rPr lang="ru-RU" dirty="0" err="1" smtClean="0">
                <a:latin typeface="Tuva New" pitchFamily="18" charset="0"/>
              </a:rPr>
              <a:t>каяа</a:t>
            </a:r>
            <a:r>
              <a:rPr lang="ru-RU" dirty="0" smtClean="0">
                <a:latin typeface="Tuva New" pitchFamily="18" charset="0"/>
              </a:rPr>
              <a:t> к=р\п </a:t>
            </a:r>
            <a:r>
              <a:rPr lang="ru-RU" dirty="0" err="1" smtClean="0">
                <a:latin typeface="Tuva New" pitchFamily="18" charset="0"/>
              </a:rPr>
              <a:t>болурул</a:t>
            </a:r>
            <a:r>
              <a:rPr lang="ru-RU" dirty="0" smtClean="0">
                <a:latin typeface="Tuva New" pitchFamily="18" charset="0"/>
              </a:rPr>
              <a:t>?</a:t>
            </a:r>
            <a:endParaRPr lang="ru-RU" dirty="0">
              <a:latin typeface="Tuva New" pitchFamily="18" charset="0"/>
            </a:endParaRPr>
          </a:p>
        </p:txBody>
      </p:sp>
      <p:sp>
        <p:nvSpPr>
          <p:cNvPr id="4" name="Шестиугольник 3"/>
          <p:cNvSpPr/>
          <p:nvPr/>
        </p:nvSpPr>
        <p:spPr>
          <a:xfrm>
            <a:off x="1359631" y="1025236"/>
            <a:ext cx="1060704" cy="914400"/>
          </a:xfrm>
          <a:prstGeom prst="hex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Десятиугольник 4"/>
          <p:cNvSpPr/>
          <p:nvPr/>
        </p:nvSpPr>
        <p:spPr>
          <a:xfrm>
            <a:off x="4277544" y="5589240"/>
            <a:ext cx="1202432" cy="1080120"/>
          </a:xfrm>
          <a:prstGeom prst="decag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Трапеция 5"/>
          <p:cNvSpPr/>
          <p:nvPr/>
        </p:nvSpPr>
        <p:spPr>
          <a:xfrm>
            <a:off x="7092280" y="4473116"/>
            <a:ext cx="1440160" cy="936104"/>
          </a:xfrm>
          <a:prstGeom prst="trapezoi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Равнобедренный треугольник 6"/>
          <p:cNvSpPr/>
          <p:nvPr/>
        </p:nvSpPr>
        <p:spPr>
          <a:xfrm>
            <a:off x="4878760" y="2636912"/>
            <a:ext cx="2088232" cy="1008112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Фигура, имеющая форму буквы L 7"/>
          <p:cNvSpPr/>
          <p:nvPr/>
        </p:nvSpPr>
        <p:spPr>
          <a:xfrm>
            <a:off x="467544" y="4473116"/>
            <a:ext cx="1440160" cy="1224136"/>
          </a:xfrm>
          <a:prstGeom prst="corne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Заголовок 2"/>
          <p:cNvSpPr txBox="1">
            <a:spLocks/>
          </p:cNvSpPr>
          <p:nvPr/>
        </p:nvSpPr>
        <p:spPr>
          <a:xfrm>
            <a:off x="763960" y="1844824"/>
            <a:ext cx="8229600" cy="3312368"/>
          </a:xfrm>
          <a:prstGeom prst="rect">
            <a:avLst/>
          </a:prstGeom>
        </p:spPr>
        <p:txBody>
          <a:bodyPr vert="horz" rtlCol="0" anchor="ctr">
            <a:normAutofit fontScale="97500"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100" b="1" kern="120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ru-RU" dirty="0" smtClean="0">
                <a:latin typeface="Tuva New" pitchFamily="18" charset="0"/>
              </a:rPr>
              <a:t>1. </a:t>
            </a:r>
            <a:r>
              <a:rPr lang="ru-RU" dirty="0" err="1" smtClean="0">
                <a:latin typeface="Tuva New" pitchFamily="18" charset="0"/>
              </a:rPr>
              <a:t>Долгандыр</a:t>
            </a:r>
            <a:r>
              <a:rPr lang="ru-RU" dirty="0" smtClean="0">
                <a:latin typeface="Tuva New" pitchFamily="18" charset="0"/>
              </a:rPr>
              <a:t> </a:t>
            </a:r>
            <a:r>
              <a:rPr lang="ru-RU" dirty="0" err="1" smtClean="0">
                <a:latin typeface="Tuva New" pitchFamily="18" charset="0"/>
              </a:rPr>
              <a:t>турар</a:t>
            </a:r>
            <a:r>
              <a:rPr lang="ru-RU" dirty="0" smtClean="0">
                <a:latin typeface="Tuva New" pitchFamily="18" charset="0"/>
              </a:rPr>
              <a:t> </a:t>
            </a:r>
            <a:r>
              <a:rPr lang="ru-RU" dirty="0" err="1" smtClean="0">
                <a:latin typeface="Tuva New" pitchFamily="18" charset="0"/>
              </a:rPr>
              <a:t>бойдуска</a:t>
            </a:r>
            <a:endParaRPr lang="ru-RU" dirty="0" smtClean="0">
              <a:latin typeface="Tuva New" pitchFamily="18" charset="0"/>
            </a:endParaRPr>
          </a:p>
          <a:p>
            <a:r>
              <a:rPr lang="ru-RU" dirty="0" smtClean="0">
                <a:latin typeface="Tuva New" pitchFamily="18" charset="0"/>
              </a:rPr>
              <a:t>2. </a:t>
            </a:r>
            <a:r>
              <a:rPr lang="ru-RU" dirty="0" err="1" smtClean="0">
                <a:latin typeface="Tuva New" pitchFamily="18" charset="0"/>
              </a:rPr>
              <a:t>Идик-хепке</a:t>
            </a:r>
            <a:endParaRPr lang="ru-RU" dirty="0" smtClean="0">
              <a:latin typeface="Tuva New" pitchFamily="18" charset="0"/>
            </a:endParaRPr>
          </a:p>
          <a:p>
            <a:r>
              <a:rPr lang="ru-RU" dirty="0" smtClean="0">
                <a:latin typeface="Tuva New" pitchFamily="18" charset="0"/>
              </a:rPr>
              <a:t>3. </a:t>
            </a:r>
            <a:r>
              <a:rPr lang="ru-RU" dirty="0" err="1" smtClean="0">
                <a:latin typeface="Tuva New" pitchFamily="18" charset="0"/>
              </a:rPr>
              <a:t>Аяк-савага</a:t>
            </a:r>
            <a:r>
              <a:rPr lang="ru-RU" dirty="0" smtClean="0">
                <a:latin typeface="Tuva New" pitchFamily="18" charset="0"/>
              </a:rPr>
              <a:t> </a:t>
            </a:r>
          </a:p>
          <a:p>
            <a:r>
              <a:rPr lang="ru-RU" dirty="0">
                <a:latin typeface="Tuva New" pitchFamily="18" charset="0"/>
              </a:rPr>
              <a:t> </a:t>
            </a:r>
            <a:r>
              <a:rPr lang="ru-RU" dirty="0" smtClean="0">
                <a:latin typeface="Tuva New" pitchFamily="18" charset="0"/>
              </a:rPr>
              <a:t>      </a:t>
            </a:r>
          </a:p>
          <a:p>
            <a:r>
              <a:rPr lang="ru-RU" dirty="0">
                <a:latin typeface="Tuva New" pitchFamily="18" charset="0"/>
              </a:rPr>
              <a:t> </a:t>
            </a:r>
            <a:r>
              <a:rPr lang="ru-RU" dirty="0" smtClean="0">
                <a:latin typeface="Tuva New" pitchFamily="18" charset="0"/>
              </a:rPr>
              <a:t>     </a:t>
            </a:r>
            <a:r>
              <a:rPr lang="ru-RU" dirty="0" err="1" smtClean="0">
                <a:latin typeface="Tuva New" pitchFamily="18" charset="0"/>
              </a:rPr>
              <a:t>дээш</a:t>
            </a:r>
            <a:r>
              <a:rPr lang="ru-RU" dirty="0" smtClean="0">
                <a:latin typeface="Tuva New" pitchFamily="18" charset="0"/>
              </a:rPr>
              <a:t> </a:t>
            </a:r>
            <a:r>
              <a:rPr lang="ru-RU" dirty="0" err="1" smtClean="0">
                <a:latin typeface="Tuva New" pitchFamily="18" charset="0"/>
              </a:rPr>
              <a:t>оон-даа</a:t>
            </a:r>
            <a:r>
              <a:rPr lang="ru-RU" dirty="0" smtClean="0">
                <a:latin typeface="Tuva New" pitchFamily="18" charset="0"/>
              </a:rPr>
              <a:t> </a:t>
            </a:r>
            <a:r>
              <a:rPr lang="ru-RU" dirty="0" err="1" smtClean="0">
                <a:latin typeface="Tuva New" pitchFamily="18" charset="0"/>
              </a:rPr>
              <a:t>ыёай</a:t>
            </a:r>
            <a:endParaRPr lang="ru-RU" dirty="0">
              <a:latin typeface="Tuva New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070990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1" dur="2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6" dur="20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20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6" dur="2000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67544" y="1340768"/>
            <a:ext cx="8229600" cy="4525963"/>
          </a:xfrm>
        </p:spPr>
        <p:txBody>
          <a:bodyPr/>
          <a:lstStyle/>
          <a:p>
            <a:r>
              <a:rPr lang="ru-RU" dirty="0" smtClean="0">
                <a:latin typeface="Tuva New" pitchFamily="18" charset="0"/>
              </a:rPr>
              <a:t>Т=</a:t>
            </a:r>
            <a:r>
              <a:rPr lang="ru-RU" dirty="0" err="1" smtClean="0">
                <a:latin typeface="Tuva New" pitchFamily="18" charset="0"/>
              </a:rPr>
              <a:t>гериктер</a:t>
            </a:r>
            <a:r>
              <a:rPr lang="ru-RU" dirty="0" smtClean="0">
                <a:latin typeface="Tuva New" pitchFamily="18" charset="0"/>
              </a:rPr>
              <a:t>, </a:t>
            </a:r>
            <a:r>
              <a:rPr lang="ru-RU" dirty="0" err="1" smtClean="0">
                <a:latin typeface="Tuva New" pitchFamily="18" charset="0"/>
              </a:rPr>
              <a:t>овалдар</a:t>
            </a:r>
            <a:endParaRPr lang="ru-RU" dirty="0" smtClean="0">
              <a:latin typeface="Tuva New" pitchFamily="18" charset="0"/>
            </a:endParaRPr>
          </a:p>
          <a:p>
            <a:endParaRPr lang="ru-RU" dirty="0">
              <a:latin typeface="Tuva New" pitchFamily="18" charset="0"/>
            </a:endParaRPr>
          </a:p>
          <a:p>
            <a:r>
              <a:rPr lang="ru-RU" dirty="0" smtClean="0">
                <a:latin typeface="Tuva New" pitchFamily="18" charset="0"/>
              </a:rPr>
              <a:t>Д=</a:t>
            </a:r>
            <a:r>
              <a:rPr lang="ru-RU" dirty="0" err="1" smtClean="0">
                <a:latin typeface="Tuva New" pitchFamily="18" charset="0"/>
              </a:rPr>
              <a:t>рт-булуёчуктар</a:t>
            </a:r>
            <a:endParaRPr lang="ru-RU" dirty="0" smtClean="0">
              <a:latin typeface="Tuva New" pitchFamily="18" charset="0"/>
            </a:endParaRPr>
          </a:p>
          <a:p>
            <a:endParaRPr lang="ru-RU" dirty="0" smtClean="0">
              <a:latin typeface="Tuva New" pitchFamily="18" charset="0"/>
            </a:endParaRPr>
          </a:p>
          <a:p>
            <a:r>
              <a:rPr lang="ru-RU" dirty="0" smtClean="0">
                <a:latin typeface="Tuva New" pitchFamily="18" charset="0"/>
              </a:rPr>
              <a:t>/ш-</a:t>
            </a:r>
            <a:r>
              <a:rPr lang="ru-RU" dirty="0" err="1" smtClean="0">
                <a:latin typeface="Tuva New" pitchFamily="18" charset="0"/>
              </a:rPr>
              <a:t>булуёчуктар</a:t>
            </a:r>
            <a:endParaRPr lang="ru-RU" dirty="0" smtClean="0">
              <a:latin typeface="Tuva New" pitchFamily="18" charset="0"/>
            </a:endParaRPr>
          </a:p>
          <a:p>
            <a:endParaRPr lang="ru-RU" dirty="0">
              <a:latin typeface="Tuva New" pitchFamily="18" charset="0"/>
            </a:endParaRPr>
          </a:p>
          <a:p>
            <a:r>
              <a:rPr lang="ru-RU" dirty="0" err="1" smtClean="0">
                <a:latin typeface="Tuva New" pitchFamily="18" charset="0"/>
              </a:rPr>
              <a:t>Дорт</a:t>
            </a:r>
            <a:r>
              <a:rPr lang="ru-RU" dirty="0" smtClean="0">
                <a:latin typeface="Tuva New" pitchFamily="18" charset="0"/>
              </a:rPr>
              <a:t> </a:t>
            </a:r>
            <a:r>
              <a:rPr lang="ru-RU" dirty="0" err="1" smtClean="0">
                <a:latin typeface="Tuva New" pitchFamily="18" charset="0"/>
              </a:rPr>
              <a:t>шыйыглар</a:t>
            </a:r>
            <a:endParaRPr lang="ru-RU" dirty="0" smtClean="0">
              <a:latin typeface="Tuva New" pitchFamily="18" charset="0"/>
            </a:endParaRPr>
          </a:p>
          <a:p>
            <a:endParaRPr lang="ru-RU" dirty="0">
              <a:latin typeface="Tuva New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11560" y="332656"/>
            <a:ext cx="8229600" cy="936104"/>
          </a:xfrm>
        </p:spPr>
        <p:txBody>
          <a:bodyPr>
            <a:normAutofit/>
          </a:bodyPr>
          <a:lstStyle/>
          <a:p>
            <a:pPr algn="ctr"/>
            <a:r>
              <a:rPr lang="ru-RU" sz="2400" dirty="0" err="1" smtClean="0">
                <a:solidFill>
                  <a:schemeClr val="tx1"/>
                </a:solidFill>
                <a:latin typeface="Tuva New" pitchFamily="18" charset="0"/>
              </a:rPr>
              <a:t>Аяк-савага</a:t>
            </a:r>
            <a:r>
              <a:rPr lang="ru-RU" sz="2400" dirty="0" smtClean="0">
                <a:solidFill>
                  <a:schemeClr val="tx1"/>
                </a:solidFill>
                <a:latin typeface="Tuva New" pitchFamily="18" charset="0"/>
              </a:rPr>
              <a:t> </a:t>
            </a:r>
            <a:r>
              <a:rPr lang="ru-RU" sz="2400" dirty="0" err="1" smtClean="0">
                <a:solidFill>
                  <a:schemeClr val="tx1"/>
                </a:solidFill>
                <a:latin typeface="Tuva New" pitchFamily="18" charset="0"/>
              </a:rPr>
              <a:t>кандыг</a:t>
            </a:r>
            <a:r>
              <a:rPr lang="ru-RU" sz="2400" dirty="0" smtClean="0">
                <a:solidFill>
                  <a:schemeClr val="tx1"/>
                </a:solidFill>
                <a:latin typeface="Tuva New" pitchFamily="18" charset="0"/>
              </a:rPr>
              <a:t> </a:t>
            </a:r>
            <a:r>
              <a:rPr lang="ru-RU" sz="2400" dirty="0" err="1" smtClean="0">
                <a:solidFill>
                  <a:schemeClr val="tx1"/>
                </a:solidFill>
                <a:latin typeface="Tuva New" pitchFamily="18" charset="0"/>
              </a:rPr>
              <a:t>геометриялыг</a:t>
            </a:r>
            <a:r>
              <a:rPr lang="ru-RU" sz="2400" dirty="0" smtClean="0">
                <a:solidFill>
                  <a:schemeClr val="tx1"/>
                </a:solidFill>
                <a:latin typeface="Tuva New" pitchFamily="18" charset="0"/>
              </a:rPr>
              <a:t> </a:t>
            </a:r>
            <a:r>
              <a:rPr lang="ru-RU" sz="2400" dirty="0" err="1" smtClean="0">
                <a:solidFill>
                  <a:schemeClr val="tx1"/>
                </a:solidFill>
                <a:latin typeface="Tuva New" pitchFamily="18" charset="0"/>
              </a:rPr>
              <a:t>фигуралар</a:t>
            </a:r>
            <a:r>
              <a:rPr lang="ru-RU" sz="2400" dirty="0" smtClean="0">
                <a:solidFill>
                  <a:schemeClr val="tx1"/>
                </a:solidFill>
                <a:latin typeface="Tuva New" pitchFamily="18" charset="0"/>
              </a:rPr>
              <a:t> к=р\п </a:t>
            </a:r>
            <a:r>
              <a:rPr lang="ru-RU" sz="2400" dirty="0" err="1" smtClean="0">
                <a:solidFill>
                  <a:schemeClr val="tx1"/>
                </a:solidFill>
                <a:latin typeface="Tuva New" pitchFamily="18" charset="0"/>
              </a:rPr>
              <a:t>болурул</a:t>
            </a:r>
            <a:r>
              <a:rPr lang="ru-RU" sz="2400" dirty="0" smtClean="0">
                <a:solidFill>
                  <a:schemeClr val="tx1"/>
                </a:solidFill>
                <a:latin typeface="Tuva New" pitchFamily="18" charset="0"/>
              </a:rPr>
              <a:t>?</a:t>
            </a:r>
            <a:endParaRPr lang="ru-RU" sz="2400" dirty="0">
              <a:solidFill>
                <a:schemeClr val="tx1"/>
              </a:solidFill>
              <a:latin typeface="Tuva New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15664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67544" y="1340768"/>
            <a:ext cx="8229600" cy="4525963"/>
          </a:xfrm>
        </p:spPr>
        <p:txBody>
          <a:bodyPr/>
          <a:lstStyle/>
          <a:p>
            <a:endParaRPr lang="ru-RU" dirty="0">
              <a:latin typeface="Tuva New" pitchFamily="18" charset="0"/>
            </a:endParaRPr>
          </a:p>
          <a:p>
            <a:endParaRPr lang="ru-RU" dirty="0">
              <a:latin typeface="Tuva New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11560" y="332656"/>
            <a:ext cx="8229600" cy="936104"/>
          </a:xfrm>
        </p:spPr>
        <p:txBody>
          <a:bodyPr>
            <a:normAutofit/>
          </a:bodyPr>
          <a:lstStyle/>
          <a:p>
            <a:pPr algn="ctr"/>
            <a:r>
              <a:rPr lang="ru-RU" sz="2400" dirty="0" err="1" smtClean="0">
                <a:solidFill>
                  <a:schemeClr val="tx1"/>
                </a:solidFill>
                <a:latin typeface="Tuva New" pitchFamily="18" charset="0"/>
              </a:rPr>
              <a:t>Бистиё</a:t>
            </a:r>
            <a:r>
              <a:rPr lang="ru-RU" sz="2400" dirty="0" smtClean="0">
                <a:solidFill>
                  <a:schemeClr val="tx1"/>
                </a:solidFill>
                <a:latin typeface="Tuva New" pitchFamily="18" charset="0"/>
              </a:rPr>
              <a:t> </a:t>
            </a:r>
            <a:r>
              <a:rPr lang="ru-RU" sz="2400" dirty="0" err="1" smtClean="0">
                <a:solidFill>
                  <a:schemeClr val="tx1"/>
                </a:solidFill>
                <a:latin typeface="Tuva New" pitchFamily="18" charset="0"/>
              </a:rPr>
              <a:t>бажыёнарывыста</a:t>
            </a:r>
            <a:r>
              <a:rPr lang="ru-RU" sz="2400" dirty="0" smtClean="0">
                <a:solidFill>
                  <a:schemeClr val="tx1"/>
                </a:solidFill>
                <a:latin typeface="Tuva New" pitchFamily="18" charset="0"/>
              </a:rPr>
              <a:t> х=й </a:t>
            </a:r>
            <a:r>
              <a:rPr lang="ru-RU" sz="2400" dirty="0" err="1" smtClean="0">
                <a:solidFill>
                  <a:schemeClr val="tx1"/>
                </a:solidFill>
                <a:latin typeface="Tuva New" pitchFamily="18" charset="0"/>
              </a:rPr>
              <a:t>кезиинде</a:t>
            </a:r>
            <a:r>
              <a:rPr lang="ru-RU" sz="2400" dirty="0" smtClean="0">
                <a:solidFill>
                  <a:schemeClr val="tx1"/>
                </a:solidFill>
                <a:latin typeface="Tuva New" pitchFamily="18" charset="0"/>
              </a:rPr>
              <a:t> т=</a:t>
            </a:r>
            <a:r>
              <a:rPr lang="ru-RU" sz="2400" dirty="0" err="1" smtClean="0">
                <a:solidFill>
                  <a:schemeClr val="tx1"/>
                </a:solidFill>
                <a:latin typeface="Tuva New" pitchFamily="18" charset="0"/>
              </a:rPr>
              <a:t>герик</a:t>
            </a:r>
            <a:r>
              <a:rPr lang="ru-RU" sz="2400" dirty="0" smtClean="0">
                <a:solidFill>
                  <a:schemeClr val="tx1"/>
                </a:solidFill>
                <a:latin typeface="Tuva New" pitchFamily="18" charset="0"/>
              </a:rPr>
              <a:t> </a:t>
            </a:r>
            <a:r>
              <a:rPr lang="ru-RU" sz="2400" dirty="0" err="1" smtClean="0">
                <a:solidFill>
                  <a:schemeClr val="tx1"/>
                </a:solidFill>
                <a:latin typeface="Tuva New" pitchFamily="18" charset="0"/>
              </a:rPr>
              <a:t>хээлерлиг</a:t>
            </a:r>
            <a:r>
              <a:rPr lang="ru-RU" sz="2400" dirty="0" smtClean="0">
                <a:solidFill>
                  <a:schemeClr val="tx1"/>
                </a:solidFill>
                <a:latin typeface="Tuva New" pitchFamily="18" charset="0"/>
              </a:rPr>
              <a:t> </a:t>
            </a:r>
            <a:r>
              <a:rPr lang="ru-RU" sz="2400" dirty="0" err="1" smtClean="0">
                <a:solidFill>
                  <a:schemeClr val="tx1"/>
                </a:solidFill>
                <a:latin typeface="Tuva New" pitchFamily="18" charset="0"/>
              </a:rPr>
              <a:t>аяк-сава</a:t>
            </a:r>
            <a:r>
              <a:rPr lang="ru-RU" sz="2400" dirty="0" smtClean="0">
                <a:solidFill>
                  <a:schemeClr val="tx1"/>
                </a:solidFill>
                <a:latin typeface="Tuva New" pitchFamily="18" charset="0"/>
              </a:rPr>
              <a:t> к=вей </a:t>
            </a:r>
            <a:r>
              <a:rPr lang="ru-RU" sz="2400" dirty="0" err="1" smtClean="0">
                <a:solidFill>
                  <a:schemeClr val="tx1"/>
                </a:solidFill>
                <a:latin typeface="Tuva New" pitchFamily="18" charset="0"/>
              </a:rPr>
              <a:t>болган</a:t>
            </a:r>
            <a:endParaRPr lang="ru-RU" sz="2400" dirty="0">
              <a:solidFill>
                <a:schemeClr val="tx1"/>
              </a:solidFill>
              <a:latin typeface="Tuva New" pitchFamily="18" charset="0"/>
            </a:endParaRPr>
          </a:p>
        </p:txBody>
      </p:sp>
      <p:pic>
        <p:nvPicPr>
          <p:cNvPr id="1026" name="Picture 2" descr="E:\для проекта\PB04005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3568" y="2060848"/>
            <a:ext cx="2360242" cy="1770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E:\для проекта\PB040076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19872" y="2030886"/>
            <a:ext cx="2440142" cy="18300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E:\для проекта\PB040073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490173" y="2024628"/>
            <a:ext cx="2408539" cy="18063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E:\для проекта\PB040071.JP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9887" t="14576" r="19417"/>
          <a:stretch/>
        </p:blipFill>
        <p:spPr bwMode="auto">
          <a:xfrm>
            <a:off x="1115616" y="4050107"/>
            <a:ext cx="2186242" cy="19811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Рисунок 7" descr="C:\Documents and Settings\User\Мои документы\Мои рисунки\Труд книжка\Труд книжка 006.jpg"/>
          <p:cNvPicPr/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0539" r="17833" b="19030"/>
          <a:stretch/>
        </p:blipFill>
        <p:spPr bwMode="auto">
          <a:xfrm rot="5400000">
            <a:off x="3849878" y="3884152"/>
            <a:ext cx="1936103" cy="2244443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pic>
        <p:nvPicPr>
          <p:cNvPr id="1030" name="Picture 6" descr="E:\проект гвн 2 класс\04122012956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505516" y="4056500"/>
            <a:ext cx="2160151" cy="16201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547870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E:\проект гвн 2 класс\0412201295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5536" y="2492896"/>
            <a:ext cx="2606417" cy="19548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E:\проект гвн 2 класс\IMG_20121204_195825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6544" t="41266" r="39471" b="8013"/>
          <a:stretch/>
        </p:blipFill>
        <p:spPr bwMode="auto">
          <a:xfrm rot="16200000" flipH="1">
            <a:off x="2883336" y="1081875"/>
            <a:ext cx="3439888" cy="24238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1\Desktop\2 класс\Фото1381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5536" y="260648"/>
            <a:ext cx="2590800" cy="1943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C:\Users\1\Desktop\2 класс\Фото1383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325883" y="415162"/>
            <a:ext cx="2384781" cy="17885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C:\Users\1\Desktop\2 класс\Фото1389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687908" y="4581128"/>
            <a:ext cx="2448272" cy="1943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5" name="Picture 7" descr="C:\Users\1\Desktop\2 класс\Фото1392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44744" y="4581128"/>
            <a:ext cx="2362278" cy="18574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Рисунок 7" descr="C:\Documents and Settings\User\Мои документы\Мои рисунки\Труд книжка\Труд книжка 007.jpg"/>
          <p:cNvPicPr/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35087" t="26045" r="32457" b="59345"/>
          <a:stretch/>
        </p:blipFill>
        <p:spPr bwMode="auto">
          <a:xfrm>
            <a:off x="6347942" y="2564904"/>
            <a:ext cx="2112489" cy="18002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3863434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ru-RU" dirty="0" err="1" smtClean="0">
                <a:solidFill>
                  <a:schemeClr val="tx1"/>
                </a:solidFill>
              </a:rPr>
              <a:t>Дорт</a:t>
            </a:r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dirty="0" err="1" smtClean="0">
                <a:solidFill>
                  <a:schemeClr val="tx1"/>
                </a:solidFill>
              </a:rPr>
              <a:t>шыйыглар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3074" name="Picture 2" descr="C:\Users\1\Desktop\для проекта\PB040074.JPG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5333" t="9519" r="19236" b="3851"/>
          <a:stretch/>
        </p:blipFill>
        <p:spPr bwMode="auto">
          <a:xfrm>
            <a:off x="1115616" y="980728"/>
            <a:ext cx="2432573" cy="24155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1\Desktop\2 класс\Фото1386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44008" y="1052736"/>
            <a:ext cx="2860576" cy="21454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 descr="C:\Documents and Settings\User\Мои документы\Мои рисунки\Труд книжка\Труд книжка 004.jpg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2566" r="77550" b="82504"/>
          <a:stretch/>
        </p:blipFill>
        <p:spPr bwMode="auto">
          <a:xfrm>
            <a:off x="3059832" y="3645024"/>
            <a:ext cx="2325605" cy="236145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</p:spTree>
    <p:extLst>
      <p:ext uri="{BB962C8B-B14F-4D97-AF65-F5344CB8AC3E}">
        <p14:creationId xmlns:p14="http://schemas.microsoft.com/office/powerpoint/2010/main" xmlns="" val="1422213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142</TotalTime>
  <Words>152</Words>
  <Application>Microsoft Office PowerPoint</Application>
  <PresentationFormat>Экран (4:3)</PresentationFormat>
  <Paragraphs>34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Открытая</vt:lpstr>
      <vt:lpstr>  «Тыва Республиканыё Бай-Тайга кожуун» муниципалдыг районнуё  Хемчик суурунуё  МБ+Ч Хемчик ортумак ниити билиг школазы</vt:lpstr>
      <vt:lpstr>ГЕОМЕТРИЯ  деп с=ст\ дыёнаан-дыр силер бе, уруглар?</vt:lpstr>
      <vt:lpstr>Слайд 3</vt:lpstr>
      <vt:lpstr>Кандыг геометриялыг фигуралар билир силер, уруглар?</vt:lpstr>
      <vt:lpstr>Геометрияларлыг фигураларны каяа к=р\п болурул?</vt:lpstr>
      <vt:lpstr>Аяк-савага кандыг геометриялыг фигуралар к=р\п болурул?</vt:lpstr>
      <vt:lpstr>Бистиё бажыёнарывыста х=й кезиинде т=герик хээлерлиг аяк-сава к=вей болган</vt:lpstr>
      <vt:lpstr>Слайд 8</vt:lpstr>
      <vt:lpstr>Дорт шыйыглар</vt:lpstr>
      <vt:lpstr>ГЕОМЕТРИЯ  ч\гле номнарда эвес, а бисти долгандыр бар деп т\ёнелге келдивис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«Тыва Республиканыё Бай-Тайга кожуун» муниципалдыг районнуё  Хемчик суурунуё  МБ+Ч Хемчик ортумак ниити билиг школазы</dc:title>
  <cp:lastModifiedBy>Шонча</cp:lastModifiedBy>
  <cp:revision>22</cp:revision>
  <dcterms:modified xsi:type="dcterms:W3CDTF">2014-02-21T20:31:23Z</dcterms:modified>
</cp:coreProperties>
</file>