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F4D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251F2C9-25C4-4557-938B-D729AEC27E4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AF0C4D5-6B64-4214-8B02-213EBE5D1E0D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500174"/>
            <a:ext cx="8305800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Проект   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«Школа  кулинаров»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Кондитерское изделие «Кекс»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8" y="4500570"/>
            <a:ext cx="2333612" cy="71438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Автор:</a:t>
            </a:r>
          </a:p>
          <a:p>
            <a:pPr algn="ctr"/>
            <a:r>
              <a:rPr lang="ru-RU" dirty="0" smtClean="0">
                <a:solidFill>
                  <a:srgbClr val="FFC000"/>
                </a:solidFill>
              </a:rPr>
              <a:t>Борисов Костя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IMG_09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3500438"/>
            <a:ext cx="3000395" cy="29289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28860" y="152400"/>
            <a:ext cx="6257940" cy="1219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Ингредиенты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286380" y="1524000"/>
            <a:ext cx="3400420" cy="4572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rgbClr val="FFC000"/>
                </a:solidFill>
              </a:rPr>
              <a:t>Майонез, мука, сода, ванилин, яйца 4 шт., соль, сахар, сметана.   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IMG_09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571612"/>
            <a:ext cx="4476781" cy="335758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14546" y="152400"/>
            <a:ext cx="3143272" cy="1219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 этап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86314" y="1524000"/>
            <a:ext cx="3900486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		</a:t>
            </a:r>
            <a:r>
              <a:rPr lang="ru-RU" dirty="0" smtClean="0">
                <a:solidFill>
                  <a:srgbClr val="FFC000"/>
                </a:solidFill>
              </a:rPr>
              <a:t>Берем 150 гр. майонеза и 150 гр. грамм сметаны и    перемешиваем.     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 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IMG_09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3" y="1428736"/>
            <a:ext cx="3571901" cy="2771302"/>
          </a:xfrm>
          <a:prstGeom prst="rect">
            <a:avLst/>
          </a:prstGeom>
        </p:spPr>
      </p:pic>
      <p:pic>
        <p:nvPicPr>
          <p:cNvPr id="6" name="Рисунок 5" descr="IMG_09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3643314"/>
            <a:ext cx="3929058" cy="294679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85728"/>
            <a:ext cx="225741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2  этап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1714488"/>
            <a:ext cx="3571900" cy="2286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	</a:t>
            </a:r>
            <a:r>
              <a:rPr lang="ru-RU" dirty="0" smtClean="0">
                <a:solidFill>
                  <a:srgbClr val="FFC000"/>
                </a:solidFill>
              </a:rPr>
              <a:t>Взбиваем яйца, добавляем муку и все перемешиваем.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IMG_09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500174"/>
            <a:ext cx="3428992" cy="2571744"/>
          </a:xfrm>
          <a:prstGeom prst="rect">
            <a:avLst/>
          </a:prstGeom>
        </p:spPr>
      </p:pic>
      <p:pic>
        <p:nvPicPr>
          <p:cNvPr id="7" name="Рисунок 6" descr="IMG_09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3857628"/>
            <a:ext cx="3643306" cy="273248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 этап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646237"/>
            <a:ext cx="3400420" cy="452628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C000"/>
                </a:solidFill>
              </a:rPr>
              <a:t>Смазываем формочки растительным маслом.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IMG_09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071678"/>
            <a:ext cx="4572032" cy="342902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 этап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1643050"/>
            <a:ext cx="3500462" cy="452628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C000"/>
                </a:solidFill>
              </a:rPr>
              <a:t>Выливаем тесто в формы.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IMG_09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428868"/>
            <a:ext cx="4191029" cy="314327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5 этап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646237"/>
            <a:ext cx="3614734" cy="452628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FFC000"/>
                </a:solidFill>
              </a:rPr>
              <a:t>Отправляем в духовку на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C000"/>
                </a:solidFill>
              </a:rPr>
              <a:t>15 - 20 минут при температуре 200 градусов.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IMG_09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714488"/>
            <a:ext cx="4572000" cy="3429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Приятного аппетита!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_09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646238"/>
            <a:ext cx="6034616" cy="452596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29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Проект     «Школа  кулинаров» Кондитерское изделие «Кекс»</vt:lpstr>
      <vt:lpstr>Ингредиенты</vt:lpstr>
      <vt:lpstr>1 этап</vt:lpstr>
      <vt:lpstr>2  этап</vt:lpstr>
      <vt:lpstr>3 этап </vt:lpstr>
      <vt:lpstr>4 этап</vt:lpstr>
      <vt:lpstr>5 этап </vt:lpstr>
      <vt:lpstr>Приятного аппетита!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 «Школа  кулинаров»</dc:title>
  <dc:creator>ученик 2</dc:creator>
  <cp:lastModifiedBy>ученик 2</cp:lastModifiedBy>
  <cp:revision>8</cp:revision>
  <dcterms:created xsi:type="dcterms:W3CDTF">2015-02-02T10:59:50Z</dcterms:created>
  <dcterms:modified xsi:type="dcterms:W3CDTF">2015-02-02T12:12:56Z</dcterms:modified>
</cp:coreProperties>
</file>