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«Школа кулинаров»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Кондитерское изделие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«Шарлотка»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4214818"/>
            <a:ext cx="2958840" cy="76631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Автор: </a:t>
            </a:r>
          </a:p>
          <a:p>
            <a:pPr algn="ctr"/>
            <a:r>
              <a:rPr lang="ru-RU" dirty="0" smtClean="0"/>
              <a:t>Доронина Ирина</a:t>
            </a:r>
            <a:endParaRPr lang="ru-RU" dirty="0"/>
          </a:p>
        </p:txBody>
      </p:sp>
      <p:pic>
        <p:nvPicPr>
          <p:cNvPr id="4" name="Рисунок 3" descr="SAM_36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1285852" y="3429000"/>
            <a:ext cx="4143372" cy="3107529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</a:t>
            </a:r>
            <a:r>
              <a:rPr lang="ru-RU" b="1" dirty="0" smtClean="0">
                <a:solidFill>
                  <a:srgbClr val="FF0000"/>
                </a:solidFill>
              </a:rPr>
              <a:t>Ингредиенты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Для теста:</a:t>
            </a:r>
          </a:p>
          <a:p>
            <a:r>
              <a:rPr lang="ru-RU" dirty="0" smtClean="0"/>
              <a:t>2 яйца</a:t>
            </a:r>
          </a:p>
          <a:p>
            <a:r>
              <a:rPr lang="ru-RU" dirty="0" smtClean="0"/>
              <a:t>200 грамм муки</a:t>
            </a:r>
          </a:p>
          <a:p>
            <a:r>
              <a:rPr lang="ru-RU" dirty="0" smtClean="0"/>
              <a:t>200 грамм сахара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 столовые ложки майонеза</a:t>
            </a:r>
          </a:p>
          <a:p>
            <a:r>
              <a:rPr lang="ru-RU" dirty="0" smtClean="0"/>
              <a:t>В</a:t>
            </a:r>
            <a:r>
              <a:rPr lang="ru-RU" dirty="0" smtClean="0"/>
              <a:t>анилин 1 пачка</a:t>
            </a:r>
          </a:p>
          <a:p>
            <a:r>
              <a:rPr lang="ru-RU" dirty="0" smtClean="0"/>
              <a:t>Разрыхлитель теста 2 чайные ложки</a:t>
            </a:r>
          </a:p>
          <a:p>
            <a:pPr>
              <a:buNone/>
            </a:pPr>
            <a:r>
              <a:rPr lang="ru-RU" dirty="0" smtClean="0"/>
              <a:t>Для крема:</a:t>
            </a:r>
          </a:p>
          <a:p>
            <a:r>
              <a:rPr lang="ru-RU" dirty="0" smtClean="0"/>
              <a:t>3 стакана сметаны</a:t>
            </a:r>
          </a:p>
          <a:p>
            <a:r>
              <a:rPr lang="ru-RU" dirty="0" smtClean="0"/>
              <a:t>2 стакана сахара</a:t>
            </a:r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1428736"/>
            <a:ext cx="3190865" cy="239314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Инвентарь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Ложка столовая</a:t>
            </a:r>
          </a:p>
          <a:p>
            <a:r>
              <a:rPr lang="ru-RU" dirty="0" smtClean="0"/>
              <a:t>Ложка чайная</a:t>
            </a:r>
          </a:p>
          <a:p>
            <a:r>
              <a:rPr lang="ru-RU" dirty="0" smtClean="0"/>
              <a:t>Кастрюля</a:t>
            </a:r>
          </a:p>
          <a:p>
            <a:r>
              <a:rPr lang="ru-RU" dirty="0" smtClean="0"/>
              <a:t>Миксер</a:t>
            </a:r>
          </a:p>
          <a:p>
            <a:r>
              <a:rPr lang="ru-RU" dirty="0" smtClean="0"/>
              <a:t>Противень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 этап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 кастрюлю кладем 2 яйца, сахар и взбиваем миксером. </a:t>
            </a:r>
            <a:endParaRPr lang="ru-RU" dirty="0"/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857497"/>
            <a:ext cx="3429024" cy="2571768"/>
          </a:xfrm>
          <a:prstGeom prst="rect">
            <a:avLst/>
          </a:prstGeom>
        </p:spPr>
      </p:pic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500438"/>
            <a:ext cx="4000496" cy="300037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000372"/>
            <a:ext cx="2214578" cy="16609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 этап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Затем кладем майонез, муку, ванилин, разрыхлитель теста и размешиваем.</a:t>
            </a:r>
            <a:endParaRPr lang="ru-RU" dirty="0"/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1" y="3929067"/>
            <a:ext cx="2000264" cy="1500198"/>
          </a:xfrm>
          <a:prstGeom prst="rect">
            <a:avLst/>
          </a:prstGeom>
        </p:spPr>
      </p:pic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00892" y="5214950"/>
            <a:ext cx="1809762" cy="1357322"/>
          </a:xfrm>
          <a:prstGeom prst="rect">
            <a:avLst/>
          </a:prstGeom>
        </p:spPr>
      </p:pic>
      <p:pic>
        <p:nvPicPr>
          <p:cNvPr id="6" name="Рисунок 5" descr="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14612" y="3571876"/>
            <a:ext cx="2071702" cy="1553777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 этап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Смесь выливаем на противень и ставим в духовку на 30 минут при температуре 180 градусов </a:t>
            </a:r>
            <a:endParaRPr lang="ru-RU" dirty="0"/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928934"/>
            <a:ext cx="4786314" cy="358973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 этап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Готовим крем. Сахар и сметану смешиваем и смазываем готовую шарлотку. </a:t>
            </a:r>
            <a:endParaRPr lang="ru-RU" dirty="0"/>
          </a:p>
        </p:txBody>
      </p:sp>
      <p:pic>
        <p:nvPicPr>
          <p:cNvPr id="4" name="Содержимое 3" descr="SAM_36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071810"/>
            <a:ext cx="3997862" cy="2998396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ПРИЯТНОГО АППЕТИТА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SAM_36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143116"/>
            <a:ext cx="5500727" cy="4125545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108</Words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Проект «Школа кулинаров» Кондитерское изделие «Шарлотка»</vt:lpstr>
      <vt:lpstr>                Ингредиенты</vt:lpstr>
      <vt:lpstr>Инвентарь</vt:lpstr>
      <vt:lpstr>1 этап</vt:lpstr>
      <vt:lpstr>2 этап</vt:lpstr>
      <vt:lpstr>3 этап</vt:lpstr>
      <vt:lpstr>4 этап</vt:lpstr>
      <vt:lpstr>ПРИЯТНОГО АППЕТИТА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«Школа кулинаров»</dc:title>
  <dc:creator>ученик 4</dc:creator>
  <cp:lastModifiedBy>ученик 4</cp:lastModifiedBy>
  <cp:revision>6</cp:revision>
  <dcterms:created xsi:type="dcterms:W3CDTF">2015-02-02T10:58:32Z</dcterms:created>
  <dcterms:modified xsi:type="dcterms:W3CDTF">2015-02-02T11:44:14Z</dcterms:modified>
</cp:coreProperties>
</file>