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94464AF-20C3-43B2-A1C8-0EA62791B169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411EE3B-FFF9-4B47-B41E-2BC166DD75A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464AF-20C3-43B2-A1C8-0EA62791B169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1EE3B-FFF9-4B47-B41E-2BC166DD75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464AF-20C3-43B2-A1C8-0EA62791B169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1EE3B-FFF9-4B47-B41E-2BC166DD75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464AF-20C3-43B2-A1C8-0EA62791B169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1EE3B-FFF9-4B47-B41E-2BC166DD75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94464AF-20C3-43B2-A1C8-0EA62791B169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411EE3B-FFF9-4B47-B41E-2BC166DD75A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464AF-20C3-43B2-A1C8-0EA62791B169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411EE3B-FFF9-4B47-B41E-2BC166DD75A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464AF-20C3-43B2-A1C8-0EA62791B169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411EE3B-FFF9-4B47-B41E-2BC166DD75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464AF-20C3-43B2-A1C8-0EA62791B169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1EE3B-FFF9-4B47-B41E-2BC166DD75A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464AF-20C3-43B2-A1C8-0EA62791B169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1EE3B-FFF9-4B47-B41E-2BC166DD75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94464AF-20C3-43B2-A1C8-0EA62791B169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411EE3B-FFF9-4B47-B41E-2BC166DD75A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94464AF-20C3-43B2-A1C8-0EA62791B169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411EE3B-FFF9-4B47-B41E-2BC166DD75A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94464AF-20C3-43B2-A1C8-0EA62791B169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411EE3B-FFF9-4B47-B41E-2BC166DD75A5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zoom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Дуэль и смерть Лермонтова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1520" y="5661248"/>
            <a:ext cx="4040188" cy="639762"/>
          </a:xfrm>
        </p:spPr>
        <p:txBody>
          <a:bodyPr/>
          <a:lstStyle/>
          <a:p>
            <a:r>
              <a:rPr lang="ru-RU" dirty="0" smtClean="0"/>
              <a:t>Лермонтов М.Ю.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4008" y="5661248"/>
            <a:ext cx="4041775" cy="639762"/>
          </a:xfrm>
        </p:spPr>
        <p:txBody>
          <a:bodyPr/>
          <a:lstStyle/>
          <a:p>
            <a:r>
              <a:rPr lang="ru-RU" dirty="0" smtClean="0"/>
              <a:t>Мартынов Н.С.</a:t>
            </a:r>
            <a:endParaRPr lang="ru-RU" dirty="0"/>
          </a:p>
        </p:txBody>
      </p:sp>
      <p:pic>
        <p:nvPicPr>
          <p:cNvPr id="10" name="Содержимое 9" descr="лермонтов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4248472" cy="5481899"/>
          </a:xfrm>
        </p:spPr>
      </p:pic>
      <p:pic>
        <p:nvPicPr>
          <p:cNvPr id="9" name="Содержимое 8" descr="мартынов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4007" y="188640"/>
            <a:ext cx="4249467" cy="5472608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уэ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19" y="188640"/>
            <a:ext cx="8605351" cy="6264696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дуэ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404664"/>
            <a:ext cx="8772548" cy="5760640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8557837" cy="5472608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е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8964488" cy="6445705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3528" y="5805264"/>
            <a:ext cx="4040188" cy="639762"/>
          </a:xfrm>
        </p:spPr>
        <p:txBody>
          <a:bodyPr/>
          <a:lstStyle/>
          <a:p>
            <a:r>
              <a:rPr lang="ru-RU" dirty="0" smtClean="0"/>
              <a:t>Первое место захоронения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788024" y="5949280"/>
            <a:ext cx="4041775" cy="639762"/>
          </a:xfrm>
        </p:spPr>
        <p:txBody>
          <a:bodyPr/>
          <a:lstStyle/>
          <a:p>
            <a:r>
              <a:rPr lang="ru-RU" dirty="0" smtClean="0"/>
              <a:t>Второе место захоронения</a:t>
            </a:r>
            <a:endParaRPr lang="ru-RU" dirty="0"/>
          </a:p>
        </p:txBody>
      </p:sp>
      <p:pic>
        <p:nvPicPr>
          <p:cNvPr id="9" name="Содержимое 8" descr="1 место зах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3942438" cy="5256584"/>
          </a:xfrm>
        </p:spPr>
      </p:pic>
      <p:pic>
        <p:nvPicPr>
          <p:cNvPr id="10" name="Содержимое 9" descr="2 место зах.jpe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355976" y="1124744"/>
            <a:ext cx="4581825" cy="4248472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106</TotalTime>
  <Words>16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Литейная</vt:lpstr>
      <vt:lpstr>Дуэль и смерть Лермонтова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Дуэль и смерть Лермонтова</dc:title>
  <dc:creator>inga</dc:creator>
  <cp:lastModifiedBy>inga</cp:lastModifiedBy>
  <cp:revision>6</cp:revision>
  <dcterms:created xsi:type="dcterms:W3CDTF">2015-02-01T11:47:00Z</dcterms:created>
  <dcterms:modified xsi:type="dcterms:W3CDTF">2015-02-01T13:33:38Z</dcterms:modified>
</cp:coreProperties>
</file>