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0B6EA228-15E6-4B98-9D8B-225C0E09D701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5FC47821-4662-4CFC-9378-230FFD9328A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2631184"/>
          </a:xfrm>
        </p:spPr>
        <p:txBody>
          <a:bodyPr/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Есть ли жизнь на 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арсе</a:t>
            </a: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?</a:t>
            </a:r>
            <a:br>
              <a:rPr lang="ru-RU" sz="6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286380" y="4214818"/>
            <a:ext cx="3857620" cy="2214578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ВЫПОЛНИЛ: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УЧЕНИК 5Б КЛАССА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ГАВРИЛОВ МАКСИМ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Учитель: А.А.Савина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357166"/>
            <a:ext cx="7772400" cy="6072230"/>
          </a:xfrm>
        </p:spPr>
        <p:txBody>
          <a:bodyPr/>
          <a:lstStyle/>
          <a:p>
            <a:pPr algn="ctr"/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протяжении веков люди размышляли о возможности жизни на Марсе, из-за близости планеты и из-за её сходства с Землей. Серьезный поиск признаков жизни начался в 19 веке и продолжается по настоящее время. На смену телескопическим наблюдениям сначала пришла отправка автоматических зондов к поверхности планеты, а затем и отправка на поверхность Марса управляемых с Земли планетоходов. Ранние научные работы посвященные поиску жизни на Марсе, отталкивались от феноменологии и были на грани фантастики, современные научные исследования сосредоточены на поиске химических следов жизни в почве и горных породах планеты.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slow">
    <p:checker dir="vert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185389217_mars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s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1539" y="0"/>
            <a:ext cx="7429552" cy="6858000"/>
          </a:xfrm>
          <a:prstGeom prst="rect">
            <a:avLst/>
          </a:prstGeom>
        </p:spPr>
      </p:pic>
    </p:spTree>
  </p:cSld>
  <p:clrMapOvr>
    <a:masterClrMapping/>
  </p:clrMapOvr>
  <p:transition spd="slow">
    <p:randomBar dir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вмам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1"/>
            <a:ext cx="9143999" cy="6643710"/>
          </a:xfrm>
          <a:prstGeom prst="rect">
            <a:avLst/>
          </a:prstGeom>
        </p:spPr>
      </p:pic>
    </p:spTree>
  </p:cSld>
  <p:clrMapOvr>
    <a:masterClrMapping/>
  </p:clrMapOvr>
  <p:transition spd="slow">
    <p:blinds dir="vert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амав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28662" y="428625"/>
            <a:ext cx="7572375" cy="6429375"/>
          </a:xfrm>
          <a:prstGeom prst="rect">
            <a:avLst/>
          </a:prstGeom>
        </p:spPr>
      </p:pic>
    </p:spTree>
  </p:cSld>
  <p:clrMapOvr>
    <a:masterClrMapping/>
  </p:clrMapOvr>
  <p:transition spd="slow">
    <p:comb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ва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14290"/>
            <a:ext cx="9144000" cy="6643710"/>
          </a:xfrm>
          <a:prstGeom prst="rect">
            <a:avLst/>
          </a:prstGeom>
        </p:spPr>
      </p:pic>
    </p:spTree>
  </p:cSld>
  <p:clrMapOvr>
    <a:masterClrMapping/>
  </p:clrMapOvr>
  <p:transition spd="slow"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апдлдр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randomBar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мтрвп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ransition spd="slow">
    <p:diamond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</TotalTime>
  <Words>110</Words>
  <Application>Microsoft Office PowerPoint</Application>
  <PresentationFormat>Экран (4:3)</PresentationFormat>
  <Paragraphs>7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Метро</vt:lpstr>
      <vt:lpstr>Есть ли жизнь на Марсе?  </vt:lpstr>
      <vt:lpstr>На протяжении веков люди размышляли о возможности жизни на Марсе, из-за близости планеты и из-за её сходства с Землей. Серьезный поиск признаков жизни начался в 19 веке и продолжается по настоящее время. На смену телескопическим наблюдениям сначала пришла отправка автоматических зондов к поверхности планеты, а затем и отправка на поверхность Марса управляемых с Земли планетоходов. Ранние научные работы посвященные поиску жизни на Марсе, отталкивались от феноменологии и были на грани фантастики, современные научные исследования сосредоточены на поиске химических следов жизни в почве и горных породах планеты.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Есть ли жизнь на марсе?</dc:title>
  <dc:creator>1</dc:creator>
  <cp:lastModifiedBy>123</cp:lastModifiedBy>
  <cp:revision>5</cp:revision>
  <dcterms:created xsi:type="dcterms:W3CDTF">2014-09-29T09:52:07Z</dcterms:created>
  <dcterms:modified xsi:type="dcterms:W3CDTF">2015-02-02T07:42:29Z</dcterms:modified>
</cp:coreProperties>
</file>