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92" r:id="rId2"/>
    <p:sldId id="284" r:id="rId3"/>
    <p:sldId id="262" r:id="rId4"/>
    <p:sldId id="266" r:id="rId5"/>
    <p:sldId id="282" r:id="rId6"/>
    <p:sldId id="267" r:id="rId7"/>
    <p:sldId id="289" r:id="rId8"/>
    <p:sldId id="288" r:id="rId9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5041B47A-9D07-4E5B-B484-1CED996D2CB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43FE6A6-4808-4DC4-95D9-21D08AD2A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FE6A6-4808-4DC4-95D9-21D08AD2AC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53406-0CCB-4ED9-8B59-7A178F67CB4C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345F9-9DA1-4E82-A374-6D04C145B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 flipV="1">
            <a:off x="0" y="-163591"/>
            <a:ext cx="45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 flipV="1">
            <a:off x="4549140" y="3244334"/>
            <a:ext cx="45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1714488"/>
            <a:ext cx="5544616" cy="14401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Тема: </a:t>
            </a:r>
          </a:p>
          <a:p>
            <a:pPr algn="ctr"/>
            <a:r>
              <a:rPr lang="ru-RU" sz="3200" b="1" dirty="0" smtClean="0"/>
              <a:t>«Действительно ли лиса хитрая</a:t>
            </a:r>
            <a:r>
              <a:rPr lang="en-US" sz="3200" b="1" dirty="0" smtClean="0"/>
              <a:t> </a:t>
            </a:r>
            <a:r>
              <a:rPr lang="ru-RU" sz="3200" b="1" dirty="0" smtClean="0"/>
              <a:t>плутовка?»</a:t>
            </a:r>
            <a:endParaRPr lang="ru-RU" sz="3200" b="1" dirty="0"/>
          </a:p>
        </p:txBody>
      </p:sp>
      <p:pic>
        <p:nvPicPr>
          <p:cNvPr id="15" name="Рисунок 14"/>
          <p:cNvPicPr/>
          <p:nvPr/>
        </p:nvPicPr>
        <p:blipFill>
          <a:blip r:embed="rId4" cstate="print"/>
          <a:srcRect l="23570" t="7269" r="55028" b="61331"/>
          <a:stretch>
            <a:fillRect/>
          </a:stretch>
        </p:blipFill>
        <p:spPr bwMode="auto">
          <a:xfrm>
            <a:off x="2285984" y="3929066"/>
            <a:ext cx="2520280" cy="2520280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429256" y="4643446"/>
            <a:ext cx="3357586" cy="175432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Выполнил:</a:t>
            </a:r>
          </a:p>
          <a:p>
            <a:r>
              <a:rPr lang="ru-RU" b="1" dirty="0" err="1" smtClean="0"/>
              <a:t>Щебуняев</a:t>
            </a:r>
            <a:r>
              <a:rPr lang="ru-RU" b="1" dirty="0" smtClean="0"/>
              <a:t> Даниил,</a:t>
            </a:r>
          </a:p>
          <a:p>
            <a:r>
              <a:rPr lang="ru-RU" b="1" dirty="0" smtClean="0"/>
              <a:t>ученик 3 класса А</a:t>
            </a:r>
          </a:p>
          <a:p>
            <a:r>
              <a:rPr lang="ru-RU" b="1" dirty="0" smtClean="0"/>
              <a:t>МБОУ СО школы № 6</a:t>
            </a:r>
          </a:p>
          <a:p>
            <a:r>
              <a:rPr lang="ru-RU" b="1" dirty="0" smtClean="0"/>
              <a:t>г. Георгиевска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Руководитель: </a:t>
            </a:r>
            <a:r>
              <a:rPr lang="ru-RU" b="1" dirty="0" smtClean="0"/>
              <a:t>Тишина Е. А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Внешний вид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idx="1"/>
          </p:nvPr>
        </p:nvSpPr>
        <p:spPr bwMode="auto">
          <a:xfrm flipH="1">
            <a:off x="755576" y="1182581"/>
            <a:ext cx="7560840" cy="384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Внешне лисица представляет собой зверя среднего размера с изящным туловищем на невысоких лапах, с вытянутой мордой, острыми ушами и длинным пушистым хвостом.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Общие отличительные черты: тёмные уши и белый кончик хвоста.</a:t>
            </a:r>
          </a:p>
          <a:p>
            <a:pPr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Чем суровее климат, тем красивее мех.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южных районах лисы желтовато-серые, встречаются даже совсем белые, альбиносы.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Место обитания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404664"/>
            <a:ext cx="7632848" cy="30243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Лисица - один из самых распространённых   хищных зверей России.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Она встречается почти везде: в южной тундре, лесах, степях, пустынях, горах.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	Повсюду лисица предпочитает открытую местность, рощи, перелески, холмы и овраги.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645024"/>
            <a:ext cx="4105752" cy="3077775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91880" y="1628800"/>
            <a:ext cx="5040560" cy="43924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	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	В голодные годы эта рыжая разбойница ловко ворует в селе по ночам кур и уток, может даже загрызть козлёнка.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	При ловле тетеревов  лиса ведёт себя как настоящая артистка. Она делает вид будто сыта и устала, и птицы её не интересуют. Когда птицы теряют бдительность , охотница делает несколько мощных прыжков и птица поймана.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620688"/>
            <a:ext cx="6120680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Повадки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15333" t="20056" r="3111" b="15320"/>
          <a:stretch>
            <a:fillRect/>
          </a:stretch>
        </p:blipFill>
        <p:spPr bwMode="auto">
          <a:xfrm>
            <a:off x="409433" y="1428736"/>
            <a:ext cx="2970921" cy="23739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20683" t="9195" r="17673" b="28368"/>
          <a:stretch>
            <a:fillRect/>
          </a:stretch>
        </p:blipFill>
        <p:spPr bwMode="auto">
          <a:xfrm>
            <a:off x="2555776" y="3501008"/>
            <a:ext cx="3672408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83568" y="1556791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Eras Medium ITC" pitchFamily="34" charset="0"/>
            </a:endParaRPr>
          </a:p>
          <a:p>
            <a:endParaRPr lang="ru-RU" dirty="0" smtClean="0">
              <a:latin typeface="Eras Medium ITC" pitchFamily="34" charset="0"/>
            </a:endParaRPr>
          </a:p>
          <a:p>
            <a:endParaRPr lang="ru-RU" dirty="0" smtClean="0">
              <a:latin typeface="Eras Medium ITC" pitchFamily="34" charset="0"/>
            </a:endParaRPr>
          </a:p>
          <a:p>
            <a:r>
              <a:rPr lang="ru-RU" dirty="0" smtClean="0">
                <a:latin typeface="Eras Medium ITC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476672"/>
            <a:ext cx="612068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Eras Medium ITC" pitchFamily="34" charset="0"/>
              </a:rPr>
              <a:t>МЫШКОВАНИЕ-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ras Medium ITC" pitchFamily="34" charset="0"/>
              </a:rPr>
              <a:t>один из способов охоты лисы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700808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 охоте на грызунов лисица обычно прислушивается, благодаря очень тонкому слуху определяет положение жертвы с точностью до сантиметра, а затем ловким прыжком настигает ее. Причем лиса способна определить точное местоположение мыши или полевки даже под снегом, не видя ее.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404664"/>
            <a:ext cx="7164288" cy="6336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Хитрость её проявляется ещё  вот как.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 умении уходить от преследования, запутывая следы, резко меняя направление движения и сбивая с толку преследователя.    	Может издалека почуять добычу, незаметно подкрасться и ловко схватить ее 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	Может терпеливо ждать в засаде у кроличьей норы — стоит лишь найти нору и по запаху определить, дома ли хозяин.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	Уходя от преследования  может даже спрятаться  по уши в воду и ждать пока опасность минует.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	В безвыходной ситуации может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притворится мёртвой в надежде, что враг потеряет к ней интерес.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206084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126876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556792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Тем не менее лисы бывают порой поразительно безрассудны: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прибегают на зов охотника, имитирующего лисьи голосовые сигналы;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возвращаются в места, где в прошлом на них интенсивно охотились;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преследуемая лиса часто не замечает безопасных укрытий и т. д.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3933056"/>
            <a:ext cx="3346752" cy="2508523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5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вывод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060848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Изучив повадки лисицы я пришёл к выводу, что  лиса действительно </a:t>
            </a:r>
            <a:r>
              <a:rPr lang="ru-RU" sz="2800" b="1" dirty="0" smtClean="0">
                <a:solidFill>
                  <a:srgbClr val="C00000"/>
                </a:solidFill>
              </a:rPr>
              <a:t>может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быть хитрой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плутовкой.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3857628"/>
            <a:ext cx="4643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Но вопрос об </a:t>
            </a:r>
            <a:r>
              <a:rPr lang="ru-RU" sz="2400" b="1" u="sng" dirty="0" smtClean="0">
                <a:solidFill>
                  <a:srgbClr val="C00000"/>
                </a:solidFill>
              </a:rPr>
              <a:t>исключительны</a:t>
            </a:r>
            <a:r>
              <a:rPr lang="ru-RU" sz="2400" b="1" dirty="0" smtClean="0">
                <a:solidFill>
                  <a:srgbClr val="C00000"/>
                </a:solidFill>
              </a:rPr>
              <a:t>х умственных способностях  лисы остается открытым.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</TotalTime>
  <Words>151</Words>
  <Application>Microsoft Office PowerPoint</Application>
  <PresentationFormat>Экран (4:3)</PresentationFormat>
  <Paragraphs>45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Внешний вид</vt:lpstr>
      <vt:lpstr>Место обитания</vt:lpstr>
      <vt:lpstr>Слайд 4</vt:lpstr>
      <vt:lpstr>Слайд 5</vt:lpstr>
      <vt:lpstr>Слайд 6</vt:lpstr>
      <vt:lpstr>Слайд 7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xxxxx</dc:creator>
  <cp:lastModifiedBy>Тишина</cp:lastModifiedBy>
  <cp:revision>152</cp:revision>
  <dcterms:created xsi:type="dcterms:W3CDTF">2013-11-21T17:57:30Z</dcterms:created>
  <dcterms:modified xsi:type="dcterms:W3CDTF">2015-02-02T18:29:02Z</dcterms:modified>
</cp:coreProperties>
</file>