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60CD0DD-12A4-44AF-B282-82E532332C07}" type="datetimeFigureOut">
              <a:rPr lang="ru-RU" smtClean="0"/>
              <a:t>29.07.2014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622877C-C88B-4FAB-85BD-3EF95C1AF9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42875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 пользе и особенностях музыкальных инструментов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15110" cy="43577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муз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2071678"/>
            <a:ext cx="6429420" cy="42862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Барабан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Барабан для нас стучит</a:t>
            </a:r>
          </a:p>
          <a:p>
            <a:pPr algn="ctr">
              <a:buNone/>
            </a:pPr>
            <a:r>
              <a:rPr lang="ru-RU" sz="1800" dirty="0" smtClean="0"/>
              <a:t>В ногу всем идти велит</a:t>
            </a:r>
          </a:p>
          <a:p>
            <a:pPr algn="ctr">
              <a:buNone/>
            </a:pPr>
            <a:r>
              <a:rPr lang="ru-RU" sz="1800" dirty="0" smtClean="0"/>
              <a:t>Ритм отстукивают палки</a:t>
            </a:r>
          </a:p>
          <a:p>
            <a:pPr algn="ctr">
              <a:buNone/>
            </a:pPr>
            <a:r>
              <a:rPr lang="ru-RU" sz="1800" dirty="0" smtClean="0"/>
              <a:t>Бьём - но нам его не жалко</a:t>
            </a:r>
            <a:endParaRPr lang="ru-RU" sz="1800" dirty="0"/>
          </a:p>
        </p:txBody>
      </p:sp>
      <p:pic>
        <p:nvPicPr>
          <p:cNvPr id="4" name="Рисунок 3" descr="бараб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2357430"/>
            <a:ext cx="4643465" cy="450057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Бубен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/>
              <a:t>Зазвенел наш бубен звонкий:</a:t>
            </a:r>
          </a:p>
          <a:p>
            <a:pPr algn="ctr">
              <a:buNone/>
            </a:pPr>
            <a:r>
              <a:rPr lang="ru-RU" sz="1800" dirty="0" smtClean="0"/>
              <a:t>И мальчишки и </a:t>
            </a:r>
            <a:r>
              <a:rPr lang="ru-RU" sz="1800" dirty="0" err="1" smtClean="0"/>
              <a:t>девчёнки</a:t>
            </a:r>
            <a:endParaRPr lang="ru-RU" sz="1800" dirty="0" smtClean="0"/>
          </a:p>
          <a:p>
            <a:pPr algn="ctr">
              <a:buNone/>
            </a:pPr>
            <a:r>
              <a:rPr lang="ru-RU" sz="1800" dirty="0" smtClean="0"/>
              <a:t>На зарядку становись-</a:t>
            </a:r>
            <a:r>
              <a:rPr lang="en-US" sz="1800" dirty="0" smtClean="0"/>
              <a:t> </a:t>
            </a:r>
          </a:p>
          <a:p>
            <a:pPr algn="ctr">
              <a:buNone/>
            </a:pPr>
            <a:r>
              <a:rPr lang="ru-RU" sz="1800" dirty="0" smtClean="0"/>
              <a:t>Дружно делай, не ленись!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бубе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571744"/>
            <a:ext cx="3929090" cy="392909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ru-RU" dirty="0"/>
              <a:t>М</a:t>
            </a:r>
            <a:r>
              <a:rPr lang="ru-RU" dirty="0" smtClean="0"/>
              <a:t>еталлофон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Слышится хрустальный звон</a:t>
            </a:r>
          </a:p>
          <a:p>
            <a:pPr algn="ctr">
              <a:buNone/>
            </a:pPr>
            <a:r>
              <a:rPr lang="ru-RU" sz="1800" dirty="0" smtClean="0"/>
              <a:t>Так звучит металлофон!</a:t>
            </a:r>
            <a:endParaRPr lang="ru-RU" sz="1800" dirty="0"/>
          </a:p>
        </p:txBody>
      </p:sp>
      <p:pic>
        <p:nvPicPr>
          <p:cNvPr id="4" name="Рисунок 3" descr="метал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2285992"/>
            <a:ext cx="5343556" cy="392908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Гармонь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Растяни меха, гармошка</a:t>
            </a:r>
          </a:p>
          <a:p>
            <a:pPr algn="ctr">
              <a:buNone/>
            </a:pPr>
            <a:r>
              <a:rPr lang="ru-RU" sz="1800" dirty="0" smtClean="0"/>
              <a:t>- Нам аккомпанировать</a:t>
            </a:r>
          </a:p>
          <a:p>
            <a:pPr algn="ctr">
              <a:buNone/>
            </a:pPr>
            <a:r>
              <a:rPr lang="ru-RU" sz="1800" dirty="0" smtClean="0"/>
              <a:t>Пой частушки понемножку,</a:t>
            </a:r>
          </a:p>
          <a:p>
            <a:pPr algn="ctr">
              <a:buNone/>
            </a:pPr>
            <a:r>
              <a:rPr lang="ru-RU" sz="1800" dirty="0" smtClean="0"/>
              <a:t>Я буду солировать!</a:t>
            </a:r>
            <a:endParaRPr lang="ru-RU" sz="1800" dirty="0"/>
          </a:p>
        </p:txBody>
      </p:sp>
      <p:pic>
        <p:nvPicPr>
          <p:cNvPr id="4" name="Рисунок 3" descr="гармон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2575069" y="1854031"/>
            <a:ext cx="3922419" cy="507209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Рояль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algn="ctr">
              <a:buNone/>
            </a:pPr>
            <a:r>
              <a:rPr lang="ru-RU" sz="1800" dirty="0" smtClean="0"/>
              <a:t>Я играю на рояле</a:t>
            </a:r>
          </a:p>
          <a:p>
            <a:pPr algn="ctr">
              <a:buNone/>
            </a:pPr>
            <a:r>
              <a:rPr lang="ru-RU" sz="1800" dirty="0" smtClean="0"/>
              <a:t>Нажимаю на педали,</a:t>
            </a:r>
          </a:p>
          <a:p>
            <a:pPr algn="ctr">
              <a:buNone/>
            </a:pPr>
            <a:r>
              <a:rPr lang="ru-RU" sz="1800" dirty="0" smtClean="0"/>
              <a:t>Из-под пальцев звуки льются</a:t>
            </a:r>
          </a:p>
          <a:p>
            <a:pPr algn="ctr">
              <a:buNone/>
            </a:pPr>
            <a:r>
              <a:rPr lang="ru-RU" sz="1800" dirty="0" smtClean="0"/>
              <a:t>То грустят, а то смеются</a:t>
            </a:r>
          </a:p>
          <a:p>
            <a:pPr algn="ctr"/>
            <a:endParaRPr lang="ru-RU" dirty="0"/>
          </a:p>
        </p:txBody>
      </p:sp>
      <p:pic>
        <p:nvPicPr>
          <p:cNvPr id="4" name="Рисунок 3" descr="роя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714620"/>
            <a:ext cx="4946360" cy="3268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Балалайка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85794"/>
            <a:ext cx="8115328" cy="53403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Заиграла балалайка:</a:t>
            </a:r>
          </a:p>
          <a:p>
            <a:pPr algn="ctr">
              <a:buNone/>
            </a:pPr>
            <a:r>
              <a:rPr lang="ru-RU" sz="1800" dirty="0" err="1" smtClean="0"/>
              <a:t>Тренди-брень</a:t>
            </a:r>
            <a:r>
              <a:rPr lang="ru-RU" sz="1800" dirty="0" smtClean="0"/>
              <a:t>, </a:t>
            </a:r>
            <a:r>
              <a:rPr lang="ru-RU" sz="1800" dirty="0" err="1" smtClean="0"/>
              <a:t>тренди-брень</a:t>
            </a:r>
            <a:r>
              <a:rPr lang="ru-RU" sz="1800" dirty="0" smtClean="0"/>
              <a:t>,</a:t>
            </a:r>
          </a:p>
          <a:p>
            <a:pPr algn="ctr">
              <a:buNone/>
            </a:pPr>
            <a:r>
              <a:rPr lang="ru-RU" sz="1800" dirty="0" smtClean="0"/>
              <a:t>Струны, весело играй-ка,</a:t>
            </a:r>
          </a:p>
          <a:p>
            <a:pPr algn="ctr">
              <a:buNone/>
            </a:pPr>
            <a:r>
              <a:rPr lang="ru-RU" sz="1800" dirty="0" smtClean="0"/>
              <a:t>Нам плясать не лень!</a:t>
            </a:r>
            <a:endParaRPr lang="ru-RU" sz="1800" dirty="0"/>
          </a:p>
        </p:txBody>
      </p:sp>
      <p:pic>
        <p:nvPicPr>
          <p:cNvPr id="4" name="Рисунок 3" descr="балал.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7572140">
            <a:off x="2681763" y="1704456"/>
            <a:ext cx="3309958" cy="5226249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Гитара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dirty="0" smtClean="0"/>
              <a:t>А теперь опять по струнам</a:t>
            </a:r>
          </a:p>
          <a:p>
            <a:pPr algn="ctr">
              <a:buNone/>
            </a:pPr>
            <a:r>
              <a:rPr lang="ru-RU" sz="1800" dirty="0" smtClean="0"/>
              <a:t>Пробежит рука.</a:t>
            </a:r>
          </a:p>
          <a:p>
            <a:pPr algn="ctr">
              <a:buNone/>
            </a:pPr>
            <a:r>
              <a:rPr lang="ru-RU" sz="1800" dirty="0" smtClean="0"/>
              <a:t>Слышен нежный звук гитары</a:t>
            </a:r>
          </a:p>
          <a:p>
            <a:pPr algn="ctr">
              <a:buNone/>
            </a:pPr>
            <a:r>
              <a:rPr lang="ru-RU" sz="1800" dirty="0" smtClean="0"/>
              <a:t>Нам издалека…</a:t>
            </a:r>
          </a:p>
        </p:txBody>
      </p:sp>
      <p:pic>
        <p:nvPicPr>
          <p:cNvPr id="4" name="Рисунок 3" descr="гитар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2500306"/>
            <a:ext cx="5810258" cy="435769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714356"/>
            <a:ext cx="7572421" cy="535784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69</TotalTime>
  <Words>122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О пользе и особенностях музыкальных инструментов</vt:lpstr>
      <vt:lpstr>Барабан</vt:lpstr>
      <vt:lpstr>Бубен</vt:lpstr>
      <vt:lpstr>Металлофон</vt:lpstr>
      <vt:lpstr>Гармонь</vt:lpstr>
      <vt:lpstr>Рояль</vt:lpstr>
      <vt:lpstr>Балалайка</vt:lpstr>
      <vt:lpstr>Гитара</vt:lpstr>
      <vt:lpstr>Слайд 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пользе и особенностях музыкальных инструментов</dc:title>
  <dc:creator>1</dc:creator>
  <cp:lastModifiedBy>1</cp:lastModifiedBy>
  <cp:revision>7</cp:revision>
  <dcterms:created xsi:type="dcterms:W3CDTF">2014-07-29T07:10:57Z</dcterms:created>
  <dcterms:modified xsi:type="dcterms:W3CDTF">2014-07-29T08:20:43Z</dcterms:modified>
</cp:coreProperties>
</file>