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8"/>
  </p:notesMasterIdLst>
  <p:sldIdLst>
    <p:sldId id="257" r:id="rId2"/>
    <p:sldId id="258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еннадий" initials="Г" lastIdx="3" clrIdx="0"/>
  <p:cmAuthor id="1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</p:showPr>
  <p:clrMru>
    <a:srgbClr val="E618D7"/>
    <a:srgbClr val="96FE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700" autoAdjust="0"/>
  </p:normalViewPr>
  <p:slideViewPr>
    <p:cSldViewPr>
      <p:cViewPr varScale="1">
        <p:scale>
          <a:sx n="82" d="100"/>
          <a:sy n="82" d="100"/>
        </p:scale>
        <p:origin x="-4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54BB0-348B-470A-B6BD-9755E0C1D41D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4C46A-EE55-4A4E-82B1-C9827E3FF5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5;.&#1048;.&#1063;&#1072;&#1081;&#1082;&#1086;&#1074;&#1089;&#1082;&#1080;&#1081;%20-%20&#1047;&#1072;&#1084;&#1073;&#1088;&#1080;&#1073;&#1086;&#1088;&#1097;%20&#1057;.%202&#1073;\&#1076;&#1077;&#1090;&#1089;&#1082;&#1080;&#1081;%20&#1072;&#1083;&#1100;&#1073;&#1086;&#1084;.wma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5;.&#1048;.&#1063;&#1072;&#1081;&#1082;&#1086;&#1074;&#1089;&#1082;&#1080;&#1081;%20-%20&#1047;&#1072;&#1084;&#1073;&#1088;&#1080;&#1073;&#1086;&#1088;&#1097;%20&#1057;.%202&#1073;\&#1083;&#1077;&#1073;&#1077;&#1076;&#1080;&#1085;&#1086;&#1077;%20&#1086;&#1079;&#1077;&#1088;&#1086;.wma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5;.&#1048;.&#1063;&#1072;&#1081;&#1082;&#1086;&#1074;&#1089;&#1082;&#1080;&#1081;%20-%20&#1047;&#1072;&#1084;&#1073;&#1088;&#1080;&#1073;&#1086;&#1088;&#1097;%20&#1057;.%202&#1073;\&#1097;&#1077;&#1083;&#1082;&#1091;&#1085;&#1095;&#1080;&#1082;.wma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1" y="188641"/>
            <a:ext cx="8229600" cy="331236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Презентация на тему:</a:t>
            </a:r>
            <a:b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«Чайковский Петр Ильич»</a:t>
            </a:r>
            <a:endParaRPr lang="ru-RU" sz="6000" i="1" cap="none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221088"/>
            <a:ext cx="4752528" cy="1944216"/>
          </a:xfrm>
        </p:spPr>
        <p:txBody>
          <a:bodyPr anchor="b" anchorCtr="1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Выполнила: </a:t>
            </a:r>
          </a:p>
          <a:p>
            <a:pPr algn="r"/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ученица 2б класса</a:t>
            </a:r>
          </a:p>
          <a:p>
            <a:pPr algn="r"/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МКОУ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</a:t>
            </a:r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«</a:t>
            </a:r>
            <a:r>
              <a:rPr lang="ru-RU" sz="20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Медвежьегорской</a:t>
            </a:r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СОШ №3»</a:t>
            </a:r>
          </a:p>
          <a:p>
            <a:pPr algn="r"/>
            <a:r>
              <a:rPr lang="ru-RU" sz="1800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Замбриборщ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Софья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36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861050"/>
            <a:ext cx="9144000" cy="1431161"/>
          </a:xfrm>
        </p:spPr>
        <p:txBody>
          <a:bodyPr wrap="square" anchor="t"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ru-RU" sz="2900" i="1" dirty="0" smtClean="0">
                <a:latin typeface="+mn-lt"/>
              </a:rPr>
              <a:t/>
            </a:r>
            <a:br>
              <a:rPr lang="ru-RU" sz="2900" i="1" dirty="0" smtClean="0">
                <a:latin typeface="+mn-lt"/>
              </a:rPr>
            </a:br>
            <a:r>
              <a:rPr lang="ru-RU" sz="2900" i="1" dirty="0" smtClean="0">
                <a:latin typeface="+mn-lt"/>
              </a:rPr>
              <a:t/>
            </a:r>
            <a:br>
              <a:rPr lang="ru-RU" sz="2900" i="1" dirty="0" smtClean="0">
                <a:latin typeface="+mn-lt"/>
              </a:rPr>
            </a:br>
            <a:endParaRPr lang="ru-RU" sz="2900" i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851920" y="-243408"/>
            <a:ext cx="5076056" cy="685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i="1" dirty="0" smtClean="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pPr algn="ctr">
              <a:buNone/>
            </a:pPr>
            <a:endParaRPr lang="en-US" sz="2400" i="1" dirty="0" smtClean="0">
              <a:solidFill>
                <a:schemeClr val="bg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sz="2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3200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его семье любили музыку и часто устраивали музыкальные вечера. Наверное поэтому уже в 5 лет он играл на фортепьяно,  в 8 уже читал ноты и записывал свои музыкальные впечатления. </a:t>
            </a:r>
          </a:p>
          <a:p>
            <a:endParaRPr lang="ru-RU" dirty="0"/>
          </a:p>
        </p:txBody>
      </p:sp>
      <p:pic>
        <p:nvPicPr>
          <p:cNvPr id="1030" name="Picture 6" descr="C:\Documents and Settings\Геннадий\Рабочий стол\презинтация\Чайковский+П.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1520" y="260649"/>
            <a:ext cx="3888432" cy="619268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5000"/>
            <a:lum/>
          </a:blip>
          <a:srcRect/>
          <a:stretch>
            <a:fillRect l="-3000" t="-3000" r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Основные произведения: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3000" t="-3000" r="-3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517232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«Детский альбом»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детский альбом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4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3000" t="-2000" r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Балет « Лебединое озеро»</a:t>
            </a:r>
            <a:endParaRPr lang="ru-RU" i="1" dirty="0">
              <a:solidFill>
                <a:schemeClr val="bg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лебединое озеро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95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l="-3000" t="-45000" r="-2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6858000"/>
          </a:xfrm>
        </p:spPr>
        <p:txBody>
          <a:bodyPr vert="wordArtVert" wrap="none" anchor="t" anchorCtr="0">
            <a:normAutofit/>
          </a:bodyPr>
          <a:lstStyle/>
          <a:p>
            <a:r>
              <a:rPr lang="ru-RU" sz="36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Щелкунчик</a:t>
            </a:r>
            <a:endParaRPr lang="ru-RU" sz="3600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щелкунчик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screen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4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296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777</TotalTime>
  <Words>65</Words>
  <Application>Microsoft Office PowerPoint</Application>
  <PresentationFormat>Экран (4:3)</PresentationFormat>
  <Paragraphs>14</Paragraphs>
  <Slides>6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Апекс</vt:lpstr>
      <vt:lpstr>Презентация на тему: «Чайковский Петр Ильич»</vt:lpstr>
      <vt:lpstr>  </vt:lpstr>
      <vt:lpstr>Основные произведения:</vt:lpstr>
      <vt:lpstr>«Детский альбом»</vt:lpstr>
      <vt:lpstr>Балет « Лебединое озеро»</vt:lpstr>
      <vt:lpstr>Щелкунчик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Геннадий</dc:creator>
  <cp:lastModifiedBy>user</cp:lastModifiedBy>
  <cp:revision>91</cp:revision>
  <dcterms:created xsi:type="dcterms:W3CDTF">2014-11-22T07:35:40Z</dcterms:created>
  <dcterms:modified xsi:type="dcterms:W3CDTF">2015-02-02T13:50:08Z</dcterms:modified>
</cp:coreProperties>
</file>