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7"/>
  </p:notesMasterIdLst>
  <p:sldIdLst>
    <p:sldId id="271" r:id="rId2"/>
    <p:sldId id="265" r:id="rId3"/>
    <p:sldId id="270" r:id="rId4"/>
    <p:sldId id="264" r:id="rId5"/>
    <p:sldId id="25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Геннадий" initials="Г" lastIdx="3" clrIdx="0"/>
  <p:cmAuthor id="1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bg1"/>
    </p:penClr>
  </p:showPr>
  <p:clrMru>
    <a:srgbClr val="E618D7"/>
    <a:srgbClr val="96FEB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22" autoAdjust="0"/>
    <p:restoredTop sz="94700" autoAdjust="0"/>
  </p:normalViewPr>
  <p:slideViewPr>
    <p:cSldViewPr>
      <p:cViewPr varScale="1">
        <p:scale>
          <a:sx n="82" d="100"/>
          <a:sy n="82" d="100"/>
        </p:scale>
        <p:origin x="-48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54BB0-348B-470A-B6BD-9755E0C1D41D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4C46A-EE55-4A4E-82B1-C9827E3FF5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6428C08-77EB-42A0-ACAD-8FAF4C11B309}" type="datetimeFigureOut">
              <a:rPr lang="ru-RU" smtClean="0"/>
              <a:pPr/>
              <a:t>02.02.2015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4BEBFB5-102E-4F69-8777-F7F6720C3FE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circle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user\Desktop\&#1055;.&#1048;.&#1063;&#1072;&#1081;&#1082;&#1086;&#1074;&#1089;&#1082;&#1080;&#1081;%20-%20&#1047;&#1072;&#1084;&#1073;&#1088;&#1080;&#1073;&#1086;&#1088;&#1097;%20&#1057;.%202&#1073;\&#1097;&#1077;&#1083;&#1082;&#1091;&#1085;&#1095;&#1080;&#1082;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lolo.fm/video_download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ultmir.net/multfilm" TargetMode="External"/><Relationship Id="rId5" Type="http://schemas.openxmlformats.org/officeDocument/2006/relationships/hyperlink" Target="https://www.google.ru/search" TargetMode="External"/><Relationship Id="rId4" Type="http://schemas.openxmlformats.org/officeDocument/2006/relationships/hyperlink" Target="https://www.google.ru/search?newwindow=1&amp;rlz=1C1BLWB_enRU550RU551&amp;espv=2&amp;biw=1024&amp;bih=638&amp;q=%D0%B2%D0%B8%D0%BA%D0%B8%D0%BF%D0%B5%D0%B4%D0%B8%D1%8F&amp;spell=1&amp;sa=X&amp;ei=l7ZyVNn2IaP6ygOowIKoBg&amp;ved=0CBgQvwUoA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щелкунчик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0" y="-228600"/>
            <a:ext cx="9144000" cy="73152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79512" y="551723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Отрывок из м/</a:t>
            </a:r>
            <a:r>
              <a:rPr kumimoji="0" lang="ru-RU" sz="2800" b="1" i="1" u="none" strike="noStrike" kern="1200" cap="none" spc="0" normalizeH="0" baseline="0" noProof="0" dirty="0" err="1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</a:t>
            </a:r>
            <a:r>
              <a:rPr kumimoji="0" lang="ru-RU" sz="2800" b="1" i="1" u="none" strike="noStrike" kern="1200" cap="none" spc="0" normalizeH="0" baseline="0" noProof="0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«Щелкунчик»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i="1" dirty="0" smtClean="0">
                <a:ln w="6350">
                  <a:noFill/>
                </a:ln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(музыка – П.И.Чайковский)</a:t>
            </a:r>
            <a:endParaRPr kumimoji="0" lang="ru-RU" sz="2800" b="1" i="1" u="none" strike="noStrike" kern="1200" cap="none" spc="0" normalizeH="0" baseline="0" noProof="0" dirty="0">
              <a:ln w="6350">
                <a:noFill/>
              </a:ln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85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349896"/>
            <a:ext cx="914400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Жизнь Петра Ильича оборвалась неожиданно от холеры в 1893 г. в г. Санкт-Петербурге.</a:t>
            </a:r>
            <a:r>
              <a:rPr lang="ru-RU" sz="2400" i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tx1">
                    <a:lumMod val="95000"/>
                  </a:schemeClr>
                </a:solidFill>
              </a:rPr>
            </a:br>
            <a:r>
              <a:rPr lang="ru-RU" i="1" dirty="0" smtClean="0">
                <a:solidFill>
                  <a:schemeClr val="tx1">
                    <a:lumMod val="9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tx1">
                    <a:lumMod val="95000"/>
                  </a:schemeClr>
                </a:solidFill>
              </a:rPr>
            </a:b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t="-8000" b="-4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000" i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Список источников</a:t>
            </a:r>
            <a:endParaRPr lang="ru-RU" sz="4000" i="1" dirty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196752"/>
            <a:ext cx="8589640" cy="4997192"/>
          </a:xfrm>
          <a:ln>
            <a:noFill/>
          </a:ln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Музыкальный энциклопедический словарь</a:t>
            </a:r>
            <a:r>
              <a:rPr lang="en-US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.(</a:t>
            </a:r>
            <a:r>
              <a:rPr lang="ru-RU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составитель Барановская)</a:t>
            </a: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 </a:t>
            </a:r>
            <a:r>
              <a:rPr lang="en-US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3"/>
              </a:rPr>
              <a:t>http://ololo.fm/video_download</a:t>
            </a:r>
            <a:endParaRPr lang="ru-RU" b="1" dirty="0" smtClean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b="1" i="1" u="sng" dirty="0" err="1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4"/>
              </a:rPr>
              <a:t>википедия</a:t>
            </a:r>
            <a:endParaRPr lang="en-US" b="1" dirty="0" smtClean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5"/>
              </a:rPr>
              <a:t>https://www.google.ru/search</a:t>
            </a:r>
            <a:endParaRPr lang="en-US" b="1" dirty="0" smtClean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r>
              <a:rPr lang="en-US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hlinkClick r:id="rId6"/>
              </a:rPr>
              <a:t>http://multmir.net/multfilm</a:t>
            </a:r>
            <a:endParaRPr lang="ru-RU" b="1" dirty="0" smtClean="0">
              <a:ln w="1143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2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 marL="514350" indent="-514350">
              <a:buFont typeface="+mj-lt"/>
              <a:buAutoNum type="arabicParenR"/>
            </a:pPr>
            <a:r>
              <a:rPr lang="ru-RU" b="1" dirty="0" smtClean="0">
                <a:ln w="1143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Свои рисунки.</a:t>
            </a:r>
          </a:p>
          <a:p>
            <a:pPr marL="514350" indent="-514350">
              <a:buFont typeface="Wingdings" pitchFamily="2" charset="2"/>
              <a:buChar char="v"/>
            </a:pPr>
            <a:endParaRPr lang="ru-RU" b="1" dirty="0">
              <a:ln w="11430"/>
              <a:solidFill>
                <a:schemeClr val="bg1">
                  <a:lumMod val="95000"/>
                  <a:lumOff val="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56000"/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1" y="188641"/>
            <a:ext cx="8229600" cy="3312368"/>
          </a:xfrm>
        </p:spPr>
        <p:txBody>
          <a:bodyPr>
            <a:normAutofit fontScale="90000"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6000" i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Презентация на тему:</a:t>
            </a:r>
            <a:br>
              <a:rPr lang="ru-RU" sz="6000" i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</a:br>
            <a:r>
              <a:rPr lang="ru-RU" sz="6000" i="1" cap="none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«Чайковский Петр Ильич»</a:t>
            </a:r>
            <a:endParaRPr lang="ru-RU" sz="6000" i="1" cap="none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221088"/>
            <a:ext cx="4752528" cy="1944216"/>
          </a:xfrm>
        </p:spPr>
        <p:txBody>
          <a:bodyPr anchor="b" anchorCtr="1">
            <a:norm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r"/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Выполнила: </a:t>
            </a:r>
          </a:p>
          <a:p>
            <a:pPr algn="r"/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ученица 2б класса</a:t>
            </a:r>
          </a:p>
          <a:p>
            <a:pPr algn="r"/>
            <a:r>
              <a:rPr lang="ru-RU" sz="18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МКОУ</a:t>
            </a:r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 </a:t>
            </a:r>
            <a:r>
              <a:rPr lang="ru-RU" sz="18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«</a:t>
            </a:r>
            <a:r>
              <a:rPr lang="ru-RU" sz="20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Медвежьегорской</a:t>
            </a:r>
            <a:r>
              <a:rPr lang="ru-RU" sz="1800" b="1" i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 </a:t>
            </a:r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СОШ №3»</a:t>
            </a:r>
          </a:p>
          <a:p>
            <a:pPr algn="r"/>
            <a:r>
              <a:rPr lang="ru-RU" sz="1800" b="1" i="1" dirty="0" err="1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Замбриборщ</a:t>
            </a:r>
            <a:r>
              <a:rPr lang="ru-RU" sz="1800" b="1" i="1" dirty="0" smtClean="0">
                <a:ln w="50800"/>
                <a:solidFill>
                  <a:schemeClr val="bg1">
                    <a:shade val="50000"/>
                  </a:schemeClr>
                </a:solidFill>
                <a:latin typeface="+mj-lt"/>
              </a:rPr>
              <a:t> Софья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777</TotalTime>
  <Words>54</Words>
  <Application>Microsoft Office PowerPoint</Application>
  <PresentationFormat>Экран (4:3)</PresentationFormat>
  <Paragraphs>16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Слайд 1</vt:lpstr>
      <vt:lpstr>Слайд 2</vt:lpstr>
      <vt:lpstr>Слайд 3</vt:lpstr>
      <vt:lpstr>Список источников</vt:lpstr>
      <vt:lpstr>Презентация на тему: «Чайковский Петр Ильич»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Геннадий</dc:creator>
  <cp:lastModifiedBy>user</cp:lastModifiedBy>
  <cp:revision>90</cp:revision>
  <dcterms:created xsi:type="dcterms:W3CDTF">2014-11-22T07:35:40Z</dcterms:created>
  <dcterms:modified xsi:type="dcterms:W3CDTF">2015-02-02T13:49:37Z</dcterms:modified>
</cp:coreProperties>
</file>