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AC5388-64BA-4ABD-A498-BEA21E22C7B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CBBB21-0A8F-4EAB-9D0F-97597F875BF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2500306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latin typeface="+mn-lt"/>
              </a:rPr>
              <a:t>Проект 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«Школа кулинаров»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Изделие  «Пицца»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857892"/>
            <a:ext cx="4343408" cy="811682"/>
          </a:xfrm>
        </p:spPr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Пачгин</a:t>
            </a:r>
            <a:r>
              <a:rPr lang="ru-RU" dirty="0" smtClean="0"/>
              <a:t>  Арсений.  </a:t>
            </a:r>
            <a:endParaRPr lang="ru-RU" dirty="0"/>
          </a:p>
        </p:txBody>
      </p:sp>
      <p:pic>
        <p:nvPicPr>
          <p:cNvPr id="4" name="Рисунок 3" descr="IMG_20150201_2055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786058"/>
            <a:ext cx="3286116" cy="407194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Ингредиенты</a:t>
            </a:r>
            <a:endParaRPr lang="ru-RU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1225689"/>
            <a:ext cx="6643734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Для теста:</a:t>
            </a:r>
          </a:p>
          <a:p>
            <a:r>
              <a:rPr lang="ru-RU" sz="2400" dirty="0" smtClean="0"/>
              <a:t>Мука</a:t>
            </a:r>
            <a:br>
              <a:rPr lang="ru-RU" sz="2400" dirty="0" smtClean="0"/>
            </a:br>
            <a:r>
              <a:rPr lang="ru-RU" sz="2400" dirty="0" smtClean="0"/>
              <a:t>Молоко</a:t>
            </a:r>
          </a:p>
          <a:p>
            <a:r>
              <a:rPr lang="ru-RU" sz="2400" dirty="0" smtClean="0"/>
              <a:t>Яйца</a:t>
            </a:r>
          </a:p>
          <a:p>
            <a:r>
              <a:rPr lang="ru-RU" sz="2400" dirty="0" smtClean="0"/>
              <a:t>Соль</a:t>
            </a:r>
          </a:p>
          <a:p>
            <a:r>
              <a:rPr lang="ru-RU" sz="2400" dirty="0" smtClean="0"/>
              <a:t>Сахар</a:t>
            </a:r>
          </a:p>
          <a:p>
            <a:r>
              <a:rPr lang="ru-RU" sz="2400" dirty="0" smtClean="0"/>
              <a:t>Дрожжи </a:t>
            </a:r>
          </a:p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Начинка:</a:t>
            </a:r>
          </a:p>
          <a:p>
            <a:pPr algn="r"/>
            <a:r>
              <a:rPr lang="ru-RU" sz="2400" b="1" dirty="0" smtClean="0"/>
              <a:t>Помидоры</a:t>
            </a:r>
          </a:p>
          <a:p>
            <a:pPr algn="r"/>
            <a:r>
              <a:rPr lang="ru-RU" sz="2400" b="1" dirty="0" smtClean="0"/>
              <a:t>Огурцы</a:t>
            </a:r>
          </a:p>
          <a:p>
            <a:pPr algn="r"/>
            <a:r>
              <a:rPr lang="ru-RU" sz="2400" b="1" dirty="0" smtClean="0"/>
              <a:t>Колбаса варёная</a:t>
            </a:r>
          </a:p>
          <a:p>
            <a:pPr algn="r"/>
            <a:r>
              <a:rPr lang="ru-RU" sz="2400" b="1" dirty="0" smtClean="0"/>
              <a:t>Колбаса копчёная</a:t>
            </a:r>
          </a:p>
          <a:p>
            <a:pPr algn="r"/>
            <a:r>
              <a:rPr lang="ru-RU" sz="2400" b="1" dirty="0" smtClean="0"/>
              <a:t>Майонез</a:t>
            </a:r>
          </a:p>
          <a:p>
            <a:pPr algn="r"/>
            <a:r>
              <a:rPr lang="ru-RU" sz="2400" b="1" dirty="0" smtClean="0"/>
              <a:t>Яйцо</a:t>
            </a:r>
          </a:p>
          <a:p>
            <a:pPr algn="r"/>
            <a:r>
              <a:rPr lang="ru-RU" sz="2400" b="1" dirty="0" smtClean="0"/>
              <a:t>Сыр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1- этап</a:t>
            </a:r>
            <a:endParaRPr lang="ru-RU" dirty="0">
              <a:latin typeface="+mn-lt"/>
            </a:endParaRPr>
          </a:p>
        </p:txBody>
      </p:sp>
      <p:pic>
        <p:nvPicPr>
          <p:cNvPr id="3" name="Рисунок 2" descr="IMG_20150201_2039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2714620"/>
            <a:ext cx="3286116" cy="2973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4480" y="1857364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Раскатываем  тесто.</a:t>
            </a:r>
            <a:endParaRPr lang="ru-RU" sz="3600" b="1" dirty="0"/>
          </a:p>
        </p:txBody>
      </p:sp>
      <p:pic>
        <p:nvPicPr>
          <p:cNvPr id="6" name="Рисунок 5" descr="IMG_20150201_2040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571744"/>
            <a:ext cx="3286112" cy="328612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2 этап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Выкладываем раскатанное тесто на противень. </a:t>
            </a:r>
            <a:endParaRPr lang="ru-RU" b="1" dirty="0"/>
          </a:p>
        </p:txBody>
      </p:sp>
      <p:pic>
        <p:nvPicPr>
          <p:cNvPr id="4" name="Рисунок 3" descr="IMG_20150201_2042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2285992"/>
            <a:ext cx="3214692" cy="428625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Выкладываем </a:t>
            </a:r>
            <a:r>
              <a:rPr lang="ru-RU" b="1" dirty="0" smtClean="0"/>
              <a:t>начинку.</a:t>
            </a:r>
          </a:p>
          <a:p>
            <a:pPr algn="ctr">
              <a:buNone/>
            </a:pPr>
            <a:endParaRPr lang="ru-RU" b="1" dirty="0" smtClean="0"/>
          </a:p>
        </p:txBody>
      </p:sp>
      <p:pic>
        <p:nvPicPr>
          <p:cNvPr id="5" name="Рисунок 4" descr="IMG_20150201_2043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2357430"/>
            <a:ext cx="2214560" cy="2952747"/>
          </a:xfrm>
          <a:prstGeom prst="rect">
            <a:avLst/>
          </a:prstGeom>
        </p:spPr>
      </p:pic>
      <p:pic>
        <p:nvPicPr>
          <p:cNvPr id="6" name="Рисунок 5" descr="IMG_20150201_2047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2321717" cy="3095622"/>
          </a:xfrm>
          <a:prstGeom prst="rect">
            <a:avLst/>
          </a:prstGeom>
        </p:spPr>
      </p:pic>
      <p:pic>
        <p:nvPicPr>
          <p:cNvPr id="7" name="Рисунок 6" descr="IMG_20150201_2048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3857628"/>
            <a:ext cx="2250279" cy="3000372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4 этап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Готовим соус.</a:t>
            </a:r>
            <a:endParaRPr lang="ru-RU" b="1" dirty="0"/>
          </a:p>
        </p:txBody>
      </p:sp>
      <p:pic>
        <p:nvPicPr>
          <p:cNvPr id="4" name="Рисунок 3" descr="IMG_20150201_2050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643314"/>
            <a:ext cx="2196701" cy="2928934"/>
          </a:xfrm>
          <a:prstGeom prst="rect">
            <a:avLst/>
          </a:prstGeom>
        </p:spPr>
      </p:pic>
      <p:pic>
        <p:nvPicPr>
          <p:cNvPr id="5" name="Рисунок 4" descr="IMG_20150201_2049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357430"/>
            <a:ext cx="2089544" cy="2786058"/>
          </a:xfrm>
          <a:prstGeom prst="rect">
            <a:avLst/>
          </a:prstGeom>
        </p:spPr>
      </p:pic>
      <p:pic>
        <p:nvPicPr>
          <p:cNvPr id="6" name="Рисунок 5" descr="IMG_20150201_2049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3000372"/>
            <a:ext cx="1928826" cy="2571768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5 этап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Смазываем начинку.</a:t>
            </a:r>
            <a:endParaRPr lang="ru-RU" b="1" dirty="0"/>
          </a:p>
        </p:txBody>
      </p:sp>
      <p:pic>
        <p:nvPicPr>
          <p:cNvPr id="7" name="Рисунок 6" descr="IMG_20150201_2052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285992"/>
            <a:ext cx="5143500" cy="457200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6 этап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Отправляем в духовку.</a:t>
            </a:r>
            <a:endParaRPr lang="ru-RU" b="1" dirty="0"/>
          </a:p>
        </p:txBody>
      </p:sp>
      <p:pic>
        <p:nvPicPr>
          <p:cNvPr id="7" name="Рисунок 6" descr="IMG_20150201_2054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428868"/>
            <a:ext cx="5214974" cy="44291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Приятного аппетита =)</a:t>
            </a:r>
            <a:endParaRPr lang="ru-RU" dirty="0"/>
          </a:p>
        </p:txBody>
      </p:sp>
      <p:pic>
        <p:nvPicPr>
          <p:cNvPr id="8" name="Содержимое 7" descr="IMG_20150201_2137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893088" y="-392914"/>
            <a:ext cx="5357827" cy="91440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</TotalTime>
  <Words>47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 Проект  «Школа кулинаров» Изделие  «Пицца»</vt:lpstr>
      <vt:lpstr>Ингредиенты</vt:lpstr>
      <vt:lpstr>1- этап</vt:lpstr>
      <vt:lpstr>2 этап</vt:lpstr>
      <vt:lpstr>3 этап</vt:lpstr>
      <vt:lpstr>4 этап</vt:lpstr>
      <vt:lpstr>5 этап</vt:lpstr>
      <vt:lpstr>6 этап</vt:lpstr>
      <vt:lpstr>Приятного аппетита =)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«Школа кулинаров»</dc:title>
  <dc:creator>ученик 3</dc:creator>
  <cp:lastModifiedBy>ученик 3</cp:lastModifiedBy>
  <cp:revision>7</cp:revision>
  <dcterms:created xsi:type="dcterms:W3CDTF">2015-02-01T23:58:49Z</dcterms:created>
  <dcterms:modified xsi:type="dcterms:W3CDTF">2015-02-02T01:06:27Z</dcterms:modified>
</cp:coreProperties>
</file>