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 showScrollbar="0"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9F0A8E-5A36-496E-BEE1-60C9D57D153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30311D-DFD9-4D38-9E6D-6689DE3B1C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15290" cy="3314723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Память 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Utja\Desktop\encepha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4500562" cy="591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:\rabota-pamayti-cheloveka1-e13287357942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3857634" cy="2786069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Уровни памяти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Сенсорная (0,1 – 0,5 секунды)</a:t>
            </a:r>
          </a:p>
          <a:p>
            <a:r>
              <a:rPr lang="ru-RU" sz="3600" dirty="0" smtClean="0"/>
              <a:t>Кратковременная (около 20 секунд)</a:t>
            </a:r>
          </a:p>
          <a:p>
            <a:r>
              <a:rPr lang="ru-RU" sz="3600" dirty="0" smtClean="0"/>
              <a:t>Долговременная </a:t>
            </a:r>
            <a:endParaRPr lang="ru-RU" sz="3600" dirty="0"/>
          </a:p>
        </p:txBody>
      </p:sp>
      <p:pic>
        <p:nvPicPr>
          <p:cNvPr id="3075" name="Picture 3" descr="H:\память-челове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286124"/>
            <a:ext cx="4397388" cy="3265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улучшить память человека?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Включите воображение</a:t>
            </a:r>
          </a:p>
          <a:p>
            <a:r>
              <a:rPr lang="ru-RU" dirty="0" smtClean="0"/>
              <a:t>Двигайтесь больше</a:t>
            </a:r>
          </a:p>
          <a:p>
            <a:r>
              <a:rPr lang="ru-RU" dirty="0" smtClean="0"/>
              <a:t>Займитесь рукоделием</a:t>
            </a:r>
          </a:p>
          <a:p>
            <a:r>
              <a:rPr lang="ru-RU" dirty="0" smtClean="0"/>
              <a:t>Сосредоточьтесь на процессе запоминания</a:t>
            </a:r>
          </a:p>
          <a:p>
            <a:r>
              <a:rPr lang="ru-RU" dirty="0" smtClean="0"/>
              <a:t>Напрягайте память</a:t>
            </a:r>
          </a:p>
          <a:p>
            <a:r>
              <a:rPr lang="ru-RU" dirty="0" smtClean="0"/>
              <a:t>Тренируйтесь</a:t>
            </a:r>
          </a:p>
          <a:p>
            <a:r>
              <a:rPr lang="ru-RU" dirty="0" smtClean="0"/>
              <a:t>Повторяйте</a:t>
            </a:r>
          </a:p>
          <a:p>
            <a:r>
              <a:rPr lang="ru-RU" dirty="0" smtClean="0"/>
              <a:t>Правильно питайтесь</a:t>
            </a:r>
          </a:p>
          <a:p>
            <a:r>
              <a:rPr lang="ru-RU" dirty="0" smtClean="0"/>
              <a:t>Учите стихи любимых поэтов</a:t>
            </a:r>
          </a:p>
          <a:p>
            <a:r>
              <a:rPr lang="ru-RU" dirty="0" smtClean="0"/>
              <a:t>Изучайте иностранные языки</a:t>
            </a:r>
          </a:p>
          <a:p>
            <a:r>
              <a:rPr lang="ru-RU" dirty="0" smtClean="0"/>
              <a:t>Читайте литературу</a:t>
            </a:r>
          </a:p>
          <a:p>
            <a:r>
              <a:rPr lang="ru-RU" dirty="0" smtClean="0"/>
              <a:t>Не ленитесь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51" name="Picture 3" descr="H:\4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87916"/>
            <a:ext cx="4214810" cy="3570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Память человека можно стереть, как жесткий диск</a:t>
            </a:r>
            <a:endParaRPr lang="ru-RU" dirty="0"/>
          </a:p>
        </p:txBody>
      </p:sp>
      <p:pic>
        <p:nvPicPr>
          <p:cNvPr id="1026" name="Picture 2" descr="H:\4_19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3200400" cy="266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2000240"/>
            <a:ext cx="514353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Факторы, отрицательно влияющие на память человека: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Недосыпание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Отсутствие завтрака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Избыток сахара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Стресс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Антидепрессанты и снотворное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Курение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Отсутствие ультрафиолета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Недостаток воды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Избыток информации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Многозадачность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Что такое память?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Память – это сложный психический процесс, способность мозга хранить и воспроизводить информацию. Память обеспечивает развитие личности человека.</a:t>
            </a:r>
            <a:endParaRPr lang="ru-RU" sz="1800" dirty="0"/>
          </a:p>
        </p:txBody>
      </p:sp>
      <p:pic>
        <p:nvPicPr>
          <p:cNvPr id="5" name="Picture 2" descr="C:\Users\Utja\Desktop\IQ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909" r="8909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929618" cy="1162050"/>
          </a:xfrm>
        </p:spPr>
        <p:txBody>
          <a:bodyPr/>
          <a:lstStyle/>
          <a:p>
            <a:pPr algn="ctr"/>
            <a:r>
              <a:rPr lang="ru-RU" sz="5400" dirty="0" smtClean="0"/>
              <a:t>Что такое представление?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Представления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образы предметов или процессов реальной действительности, которые мы воспринимали ранее, а сейчас мысленно воспроизводим.</a:t>
            </a: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Представления воображения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это представления о предметах, которые в таких сочетаниях или в таком виде никогда нами не воспринимались. </a:t>
            </a:r>
          </a:p>
          <a:p>
            <a:endParaRPr lang="ru-RU" sz="1800" dirty="0"/>
          </a:p>
        </p:txBody>
      </p:sp>
      <p:pic>
        <p:nvPicPr>
          <p:cNvPr id="7170" name="Picture 2" descr="H:\способы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7775" y="2152650"/>
            <a:ext cx="468630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Ассоциации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357158" y="2285992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2786050" y="214311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2844" y="342900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сходству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00430" y="342900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контрасту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5500702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основе памяти лежат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ассоциации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или связи. Предметы или явления, связанные в действительности, связываются и в памяти человека. </a:t>
            </a:r>
          </a:p>
          <a:p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857620" y="1643050"/>
            <a:ext cx="142876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929058" y="1142984"/>
            <a:ext cx="157163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72132" y="85723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смежности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357818" y="235743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смыслу</a:t>
            </a:r>
            <a:endParaRPr lang="ru-RU" dirty="0"/>
          </a:p>
        </p:txBody>
      </p:sp>
      <p:pic>
        <p:nvPicPr>
          <p:cNvPr id="25" name="Picture 2" descr="C:\Users\Utja\Desktop\p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979580" cy="979580"/>
          </a:xfrm>
          <a:prstGeom prst="rect">
            <a:avLst/>
          </a:prstGeom>
          <a:noFill/>
        </p:spPr>
      </p:pic>
      <p:pic>
        <p:nvPicPr>
          <p:cNvPr id="26" name="Picture 3" descr="C:\Users\Utja\Desktop\ap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786190"/>
            <a:ext cx="1019512" cy="987421"/>
          </a:xfrm>
          <a:prstGeom prst="rect">
            <a:avLst/>
          </a:prstGeom>
          <a:noFill/>
        </p:spPr>
      </p:pic>
      <p:pic>
        <p:nvPicPr>
          <p:cNvPr id="27" name="Picture 4" descr="C:\Users\Utja\Desktop\479dd1h4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786190"/>
            <a:ext cx="1068150" cy="178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5" descr="C:\Users\Utja\Desktop\wAP18030_summer-wallcoo.com.jpg"/>
          <p:cNvPicPr>
            <a:picLocks noChangeAspect="1" noChangeArrowheads="1"/>
          </p:cNvPicPr>
          <p:nvPr/>
        </p:nvPicPr>
        <p:blipFill>
          <a:blip r:embed="rId5" cstate="print"/>
          <a:srcRect l="7880" r="45680" b="8241"/>
          <a:stretch>
            <a:fillRect/>
          </a:stretch>
        </p:blipFill>
        <p:spPr bwMode="auto">
          <a:xfrm>
            <a:off x="4500562" y="3857628"/>
            <a:ext cx="1143008" cy="1693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4" descr="C:\Users\Utja\Desktop\stol_ctul_skl_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2786058"/>
            <a:ext cx="2319646" cy="1527398"/>
          </a:xfrm>
          <a:prstGeom prst="rect">
            <a:avLst/>
          </a:prstGeom>
          <a:noFill/>
        </p:spPr>
      </p:pic>
      <p:pic>
        <p:nvPicPr>
          <p:cNvPr id="30" name="Picture 5" descr="C:\Users\Utja\Desktop\d08.jpg"/>
          <p:cNvPicPr>
            <a:picLocks noChangeAspect="1" noChangeArrowheads="1"/>
          </p:cNvPicPr>
          <p:nvPr/>
        </p:nvPicPr>
        <p:blipFill>
          <a:blip r:embed="rId7" cstate="print"/>
          <a:srcRect l="20755" r="18868"/>
          <a:stretch>
            <a:fillRect/>
          </a:stretch>
        </p:blipFill>
        <p:spPr bwMode="auto">
          <a:xfrm>
            <a:off x="6357950" y="1142984"/>
            <a:ext cx="1124357" cy="12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6" descr="C:\Users\Utja\Desktop\berez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571480"/>
            <a:ext cx="1037229" cy="1382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/>
              <a:t>Основные процессы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38912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Запоминание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процесс, направленный на сохранение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памяти полученных впечатлений.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Сохранение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процесс активной переработки, систематизации, обобщения материала, овладения им.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Воспроизведение и узнавание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процессы восстановления прежде воспринятого. </a:t>
            </a:r>
          </a:p>
          <a:p>
            <a:endParaRPr lang="ru-RU" sz="2400" dirty="0"/>
          </a:p>
        </p:txBody>
      </p:sp>
      <p:pic>
        <p:nvPicPr>
          <p:cNvPr id="9218" name="Picture 2" descr="H:\pamyat_chelovek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914400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28572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Виды памяти</a:t>
            </a:r>
            <a:endParaRPr lang="ru-RU" sz="4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785918" y="1000108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786446" y="928670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7224" y="207167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непроизвольная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29322" y="207167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произвольная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429256" y="2643182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произвольной памяти зависит от целей запоминания и приемов озвучивания</a:t>
            </a:r>
            <a:endParaRPr lang="ru-RU" dirty="0"/>
          </a:p>
        </p:txBody>
      </p:sp>
      <p:pic>
        <p:nvPicPr>
          <p:cNvPr id="6146" name="Picture 2" descr="H:\pamyat-cheloveka-e1318790043512-236x3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8868"/>
            <a:ext cx="3143272" cy="3995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реминисценция?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207900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точное и полное воспроизведение сложного и обширного материала происходит обычно не сразу после заучивания, а спустя 2—3 дня. </a:t>
            </a:r>
          </a:p>
          <a:p>
            <a:endParaRPr lang="ru-RU" sz="3200" dirty="0"/>
          </a:p>
        </p:txBody>
      </p:sp>
      <p:pic>
        <p:nvPicPr>
          <p:cNvPr id="4" name="Picture 2" descr="E:\Вышка\Психология\su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929066"/>
            <a:ext cx="6500858" cy="2728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Виды памяти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2000240"/>
            <a:ext cx="7715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200" dirty="0" smtClean="0"/>
              <a:t> Двигательная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Образная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Эмоциональная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Вербальная (высшая)</a:t>
            </a:r>
          </a:p>
          <a:p>
            <a:endParaRPr lang="ru-RU" sz="3200" dirty="0"/>
          </a:p>
        </p:txBody>
      </p:sp>
      <p:pic>
        <p:nvPicPr>
          <p:cNvPr id="5122" name="Picture 2" descr="H:\article-2344556-1A67E243000005DC-315_306x42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693478"/>
            <a:ext cx="3343278" cy="4621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 </a:t>
            </a:r>
            <a:r>
              <a:rPr lang="ru-RU" dirty="0" err="1" smtClean="0"/>
              <a:t>Рибо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закон </a:t>
            </a:r>
            <a:r>
              <a:rPr lang="ru-RU" dirty="0" smtClean="0"/>
              <a:t>«обратного </a:t>
            </a:r>
            <a:r>
              <a:rPr lang="ru-RU" dirty="0" smtClean="0"/>
              <a:t>хода </a:t>
            </a:r>
            <a:r>
              <a:rPr lang="ru-RU" dirty="0" smtClean="0"/>
              <a:t>памяти»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Например, пожилые люди легко вспоминают о давно прошедшем, но легко забывают о только что услышанном.</a:t>
            </a:r>
            <a:endParaRPr lang="ru-RU" dirty="0"/>
          </a:p>
        </p:txBody>
      </p:sp>
      <p:pic>
        <p:nvPicPr>
          <p:cNvPr id="4098" name="Picture 2" descr="H:\brain_gea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429000"/>
            <a:ext cx="485776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296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Память </vt:lpstr>
      <vt:lpstr>Что такое память?</vt:lpstr>
      <vt:lpstr>Что такое представление?</vt:lpstr>
      <vt:lpstr>Ассоциации </vt:lpstr>
      <vt:lpstr>Основные процессы памяти</vt:lpstr>
      <vt:lpstr>Слайд 6</vt:lpstr>
      <vt:lpstr>Что такое реминисценция? </vt:lpstr>
      <vt:lpstr>Виды памяти</vt:lpstr>
      <vt:lpstr>Закон Рибо</vt:lpstr>
      <vt:lpstr>Уровни памяти</vt:lpstr>
      <vt:lpstr>Как улучшить память человека?</vt:lpstr>
      <vt:lpstr>Память человека можно стереть, как жесткий диск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</dc:title>
  <dc:creator>Ольга</dc:creator>
  <cp:lastModifiedBy>Ольга</cp:lastModifiedBy>
  <cp:revision>12</cp:revision>
  <dcterms:created xsi:type="dcterms:W3CDTF">2014-03-31T15:59:13Z</dcterms:created>
  <dcterms:modified xsi:type="dcterms:W3CDTF">2014-05-20T07:36:25Z</dcterms:modified>
</cp:coreProperties>
</file>