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48564-F69E-436E-B381-51CC9731DF08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437BB-1A3D-4E14-8458-8767DCB3D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437BB-1A3D-4E14-8458-8767DCB3DD8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398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Описание проекта</a:t>
            </a:r>
            <a:r>
              <a:rPr lang="ru-RU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аключение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643050"/>
            <a:ext cx="80010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Проводя работу над проектом, мы посетили школьную библиотеку, где нам рассказали какие интересные книги иркутских писателей в ней есть, познакомились с творчеством  В.П. Стародумова. Самостоятельно прочитали произведения разных авторов </a:t>
            </a:r>
            <a:r>
              <a:rPr lang="ru-RU" sz="2400" b="1" dirty="0" err="1" smtClean="0">
                <a:solidFill>
                  <a:srgbClr val="002060"/>
                </a:solidFill>
              </a:rPr>
              <a:t>Приангарья</a:t>
            </a:r>
            <a:r>
              <a:rPr lang="ru-RU" sz="2400" b="1" dirty="0" smtClean="0">
                <a:solidFill>
                  <a:srgbClr val="002060"/>
                </a:solidFill>
              </a:rPr>
              <a:t>. На литературной гостиной рассказали друг другу о прочитанном. Нарисовали иллюстрации к прочитанным произведениям. И Стёпа Харитонов</a:t>
            </a:r>
            <a:r>
              <a:rPr lang="ru-RU" sz="2400" b="1" dirty="0" smtClean="0">
                <a:solidFill>
                  <a:srgbClr val="002060"/>
                </a:solidFill>
              </a:rPr>
              <a:t> даже </a:t>
            </a:r>
            <a:r>
              <a:rPr lang="ru-RU" sz="2400" b="1" dirty="0" smtClean="0">
                <a:solidFill>
                  <a:srgbClr val="002060"/>
                </a:solidFill>
              </a:rPr>
              <a:t> написал стих о </a:t>
            </a:r>
            <a:r>
              <a:rPr lang="ru-RU" sz="2400" b="1" dirty="0" err="1" smtClean="0">
                <a:solidFill>
                  <a:srgbClr val="002060"/>
                </a:solidFill>
              </a:rPr>
              <a:t>Байкапельке</a:t>
            </a:r>
            <a:r>
              <a:rPr lang="ru-RU" sz="2400" b="1" dirty="0" smtClean="0">
                <a:solidFill>
                  <a:srgbClr val="002060"/>
                </a:solidFill>
              </a:rPr>
              <a:t>. Мы убеждены, что наша гипотеза , о том, что если </a:t>
            </a:r>
            <a:r>
              <a:rPr lang="ru-RU" sz="2400" b="1" dirty="0" smtClean="0">
                <a:solidFill>
                  <a:srgbClr val="002060"/>
                </a:solidFill>
              </a:rPr>
              <a:t>школьники будут хорошо знать литературу своего края, то они будут ей гордиться и  будут любить свою малую </a:t>
            </a:r>
            <a:r>
              <a:rPr lang="ru-RU" sz="2400" b="1" dirty="0" smtClean="0">
                <a:solidFill>
                  <a:srgbClr val="002060"/>
                </a:solidFill>
              </a:rPr>
              <a:t>Родину, полностью подтвердилась.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Нам было интересно работать над этим проектом.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/>
              <a:t>Байкапелька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57364"/>
            <a:ext cx="7498080" cy="43910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err="1" smtClean="0">
                <a:solidFill>
                  <a:schemeClr val="accent5">
                    <a:lumMod val="50000"/>
                  </a:schemeClr>
                </a:solidFill>
              </a:rPr>
              <a:t>Байкапелька</a:t>
            </a: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 режет 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Воздушную гладь,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Но разве капли могут летать?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Степан Харитонов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Мама\Desktop\зима\иркутская облас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143900" cy="6515120"/>
          </a:xfrm>
          <a:prstGeom prst="rect">
            <a:avLst/>
          </a:prstGeom>
          <a:noFill/>
        </p:spPr>
      </p:pic>
      <p:pic>
        <p:nvPicPr>
          <p:cNvPr id="5124" name="Picture 4" descr="http://russiasib.ru/wp-content/uploads/2012/11/m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62103">
            <a:off x="2226842" y="2107564"/>
            <a:ext cx="1543044" cy="2112502"/>
          </a:xfrm>
          <a:prstGeom prst="rect">
            <a:avLst/>
          </a:prstGeom>
          <a:noFill/>
        </p:spPr>
      </p:pic>
      <p:pic>
        <p:nvPicPr>
          <p:cNvPr id="5130" name="Picture 10" descr="http://www.detstvo.irkutsk.ru/authors/vampilov/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77500">
            <a:off x="4506653" y="1766488"/>
            <a:ext cx="1341478" cy="2118123"/>
          </a:xfrm>
          <a:prstGeom prst="rect">
            <a:avLst/>
          </a:prstGeom>
          <a:noFill/>
        </p:spPr>
      </p:pic>
      <p:pic>
        <p:nvPicPr>
          <p:cNvPr id="5126" name="Picture 6" descr="http://bookmix.ru/authors/img/author_126392236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94825">
            <a:off x="3357169" y="4639604"/>
            <a:ext cx="1686662" cy="2108328"/>
          </a:xfrm>
          <a:prstGeom prst="rect">
            <a:avLst/>
          </a:prstGeom>
          <a:noFill/>
        </p:spPr>
      </p:pic>
      <p:pic>
        <p:nvPicPr>
          <p:cNvPr id="5132" name="Picture 12" descr="http://www.detstvo.irkutsk.ru/authors/molchanov-sibirsky/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99756">
            <a:off x="5929142" y="4696211"/>
            <a:ext cx="1394930" cy="2071679"/>
          </a:xfrm>
          <a:prstGeom prst="rect">
            <a:avLst/>
          </a:prstGeom>
          <a:noFill/>
        </p:spPr>
      </p:pic>
      <p:pic>
        <p:nvPicPr>
          <p:cNvPr id="5134" name="Picture 14" descr="http://www.detstvo.irkutsk.ru/authors/utkin/portret/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37838" y="4900622"/>
            <a:ext cx="1406162" cy="1957378"/>
          </a:xfrm>
          <a:prstGeom prst="rect">
            <a:avLst/>
          </a:prstGeom>
          <a:noFill/>
        </p:spPr>
      </p:pic>
      <p:pic>
        <p:nvPicPr>
          <p:cNvPr id="5136" name="Picture 16" descr="http://detstvo.irkutsk.ru/authors/baranov/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1019263">
            <a:off x="285720" y="1500174"/>
            <a:ext cx="1547810" cy="2321715"/>
          </a:xfrm>
          <a:prstGeom prst="rect">
            <a:avLst/>
          </a:prstGeom>
          <a:noFill/>
        </p:spPr>
      </p:pic>
      <p:pic>
        <p:nvPicPr>
          <p:cNvPr id="5122" name="Picture 2" descr=" Василий Пантелеймонович Стародумов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0899048">
            <a:off x="193661" y="3270541"/>
            <a:ext cx="1468345" cy="2063025"/>
          </a:xfrm>
          <a:prstGeom prst="rect">
            <a:avLst/>
          </a:prstGeom>
          <a:noFill/>
        </p:spPr>
      </p:pic>
      <p:pic>
        <p:nvPicPr>
          <p:cNvPr id="5128" name="Picture 8" descr="http://www.detstvo.irkutsk.ru/authors/bayborodin/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0877773">
            <a:off x="187056" y="4816992"/>
            <a:ext cx="1279439" cy="192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Цель: </a:t>
            </a:r>
            <a:r>
              <a:rPr lang="ru-RU" sz="3200" b="1" dirty="0" smtClean="0">
                <a:solidFill>
                  <a:srgbClr val="002060"/>
                </a:solidFill>
              </a:rPr>
              <a:t>разбудить читательский интерес обучающихся к литературным произведениям  писателей </a:t>
            </a:r>
            <a:r>
              <a:rPr lang="ru-RU" sz="3200" b="1" dirty="0" err="1" smtClean="0">
                <a:solidFill>
                  <a:srgbClr val="002060"/>
                </a:solidFill>
              </a:rPr>
              <a:t>приангарья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14488"/>
            <a:ext cx="7790712" cy="45339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прочитать разные литературные произведения писателей Иркутска и Иркутской области;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описать свои впечатления от них;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нарисовать иллюстрации;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провести литературную гостиную;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издать сборник «Прочитай – не пожалеешь»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719274" cy="98903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/>
            </a:r>
            <a:br>
              <a:rPr lang="ru-RU" sz="3200" b="1" u="sng" dirty="0" smtClean="0">
                <a:solidFill>
                  <a:srgbClr val="002060"/>
                </a:solidFill>
              </a:rPr>
            </a:br>
            <a:r>
              <a:rPr lang="ru-RU" sz="3200" b="1" u="sng" dirty="0" smtClean="0">
                <a:solidFill>
                  <a:srgbClr val="002060"/>
                </a:solidFill>
              </a:rPr>
              <a:t/>
            </a:r>
            <a:br>
              <a:rPr lang="ru-RU" sz="3200" b="1" u="sng" dirty="0" smtClean="0">
                <a:solidFill>
                  <a:srgbClr val="002060"/>
                </a:solidFill>
              </a:rPr>
            </a:br>
            <a:r>
              <a:rPr lang="ru-RU" sz="3200" b="1" u="sng" dirty="0" smtClean="0">
                <a:solidFill>
                  <a:srgbClr val="002060"/>
                </a:solidFill>
              </a:rPr>
              <a:t>Гипотеза</a:t>
            </a:r>
            <a:r>
              <a:rPr lang="ru-RU" sz="3200" b="1" dirty="0" smtClean="0">
                <a:solidFill>
                  <a:srgbClr val="002060"/>
                </a:solidFill>
              </a:rPr>
              <a:t>: если школьники будут хорошо знать литературу своего края, то они будут ей гордиться и  будут любить свою малую Родину.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500306"/>
            <a:ext cx="7862150" cy="374809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сегодня дети мало читают, плохо знают современных авторов и в том числе писателей  и поэтов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приангарья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над проектом: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8286776" cy="5410200"/>
          </a:xfrm>
        </p:spPr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 – 24 ноября 2014 г.). Посетить библиотеки, выбрать книги Иркутских писателей, прочитать их.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(25 ноября – 6 декабря 2014 г.). Оформить читательские дневники, нарисовать иллюстрации, провести литературную гостиную.</a:t>
            </a:r>
          </a:p>
          <a:p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(6 – 15 декабря). Оформить проект, издать сборник «Прочитай – не пожалеешь»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i60.fastpic.ru/big/2013/1015/25/ea5f560b30efce0e667a3e62101a8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9"/>
            <a:ext cx="1928826" cy="2485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504960" cy="17859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Описание проекта</a:t>
            </a:r>
            <a:br>
              <a:rPr lang="ru-RU" b="1" dirty="0" smtClean="0"/>
            </a:br>
            <a:r>
              <a:rPr lang="ru-RU" sz="3100" b="1" dirty="0" smtClean="0"/>
              <a:t>Библиотечный урок «Байкальские сказки. Творческий путь Стародумова Василия </a:t>
            </a:r>
            <a:r>
              <a:rPr lang="ru-RU" sz="3100" b="1" dirty="0" err="1" smtClean="0"/>
              <a:t>Пантелеймоновича</a:t>
            </a:r>
            <a:r>
              <a:rPr lang="ru-RU" sz="3100" b="1" dirty="0" smtClean="0"/>
              <a:t>» </a:t>
            </a:r>
            <a:endParaRPr lang="ru-RU" sz="3100" b="1" dirty="0"/>
          </a:p>
        </p:txBody>
      </p:sp>
      <p:pic>
        <p:nvPicPr>
          <p:cNvPr id="1026" name="Picture 2" descr="Василий Пантелеймонович Стародум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071678"/>
            <a:ext cx="2905951" cy="3571900"/>
          </a:xfrm>
          <a:prstGeom prst="rect">
            <a:avLst/>
          </a:prstGeom>
          <a:noFill/>
        </p:spPr>
      </p:pic>
      <p:pic>
        <p:nvPicPr>
          <p:cNvPr id="1028" name="Picture 4" descr="Ангарские бус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19176"/>
            <a:ext cx="1785906" cy="2470504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xMSEhUUExQWFRUXGB0bGRgYGSAaHxwgHh0aICEhICAfHSghGhwmIRwcIjEhJSkrLi4uHiAzODMsNygtLisBCgoKDg0OGxAQGzgmICQtNzQ0LDQsMDQ0LC80LCwvMC0sNC80LCwsLCwsLTcvLCwsLCwsLCwsLCwsLCwsLCwsLP/AABEIAP8AxgMBIgACEQEDEQH/xAAcAAACAgMBAQAAAAAAAAAAAAAFBgMEAAIHAQj/xABKEAACAQIEBAQCBgUHCwUBAQABAhEDIQAEEjEFIkFRBhNhcTKBFCNCUpGhB2KxwdEzU3KCkuHwFRYkQ2NzorPC0vE0VIOTsqMl/8QAGwEAAgMBAQEAAAAAAAAAAAAAAgQDBQYBAAf/xAA9EQABAwICBQgIBAYDAAAAAAABAAIDBBESIQUTMUFRYXGBkaGx4fAUFSIjMlLB0RZT4vEGJDM0QqJDcpL/2gAMAwEAAhEDEQA/ALmc4glOzBx66Sek9OuBK+MssxgeaT2FNsFOKZLzMxvywNQ726/464SON+HnXMwo+qdp1AfD1Ib9xxRjREJyF+tXA0lUEXsEyf56ZQC7OPem3T5YmzHijL0wDU81A06dVGosxvEreMLPDch9GziVhQfM0KbeZF4XqCSbHSw1eoAwx+KeBZnM0KLiotYVqhc8wGmBBIBAk8xHSwAiBOC9Rxk29rz0LnreQXuRl54rU+M8n/ON/wDW/wD24yn4nytVlRKhLF1gaWGzA7kWsMDl4LQp1U+olgOam4sQI5uxbsRIN57h04HmssNKGmCT7qbz9gMoAAG98Tw6Cja4Oubg7MvsoptLzBtrAtI252S7wniKKGUhifNqG0dXYjrgquaJ2pVT7LP78Oh4fl3SRTpsuwYHl+RaAfkcD08P0NfwmmB8RUsCBBJMfIYCfQ8Mj3PxEEm6kZpiUADCOvwS6K7/APt65/qD/uxhrOd8tmD/AFF/7sNH+b2iNNWqpiQC7XHeFZjjKeQrq0GvWWbgLzn+y6zGIToRm53f9l31y/eztH2Suur/ANpmP7IP/XiUGp/7Wv8A2B/3YOZjw/nKn1lLNsTuAxKGJ+6p0gH2wBz6ZjL1V8w1KTNMurEhxG09+s79jg26BxbHDrRs0tiNrW5z4WUdTPKphqbKw3B0SPfm3xtTzhadNOo0bwAY94bFMKlMliYBtzGY9BPc9MSZTK1FAfLpVSCB5hlBp7SxErG0C2JT/DzCMnZqd9e6MXdbrVvU5/1Nb+yP448RmO1Gr/ZH8cFuBnOgMFIZTEF9TAd4Zisg+gIxfzHA69X+WzGkdlLQPwKD8RivfouKN+F7wOm/YB3qD1u4/Cy/Z3gJbOv+Zq/2R/3Y11VNvJrf2R/HBLMcXFBdFKvWqsxgFlBCgbleWT0EtO+BicazFOsHZ3anYtOwE81vQXte2DZoUuaXDZ1X7FM3SMpbfD56kB4txFKDebUDqq1riL3pRtPc4rjx7lP9r/Y/vxt+lV9JZ0P+vRlO4+AEH2xPR8OUq75XP5RQFJU1aYAiDytbYESQw23wxLQwOZGX3+G23nQtrZcTsNuKg/z6yv8Atb/qf343y/jjLOwVBWZjsAkk/nifPeGsnTo5mmatMg1PMpqhkrZQVB6XB26Eb49HAqNMGo1KkGBWweHOlSNJUXRrDUxkGeojEbdGUjmk3I+vYo5NJVDXhoF78iqHx1ljdVrMJiQnU9Pi39MWx4oTVp8qvqgHSUg32tM4r5QiiKaU6aKtMHTI1GSBLkyJY9wBucXKCotHNVlk5pgxvctqhUCdgCVWN+snAHR9ONx60y6qqGtuT2K7wnji12ZKdKqXXcHSLTHV++Mwm+Csi+Wzr0meWFCWAMgEshj133xmF6n0anfgDScuKlpxPMzGXW6F0XigCnUAfh1EDrGAVCkuZk1WI+6ACBN97QYgQJ79YwX448aYYqdMyDt73AMxiELna6hUpuVeG1adEbzzMR0FgOrT0GNFGcJxE251nJ8eHCNhQheJl6bU4MmLgE6tJgxaLGCekTizV4hSo5cAJD6QI0kEkwDeL773xqeFqVqGoqzSDKgUkgETN7TcR2tiarksuGCeSCLTJJ6i++4tB6YvIi5zMQ3qsc2IExi5tw7VUYipTr1XSoa4OijTXdSBPtG07gj3xp4WylapSK5k1KT0ypVit2BYfanlIEjYyPng+AUosBytRWzizab6HkfaBlS3W02xbymVZ0qVyxdVVVDNdmbWpPNuQNjFiSeoxW1LyWlxNiDbp3daZp5cLsLNhHYpPD2SqV0LCoEKsyhlBVviIM6TBJ03MDF4Zipl6oSqZQwAfunoRIsD3sZnmAE4zwGT5VT/AHjf/t8XuP1suYp1Kiq/YyRfo0DlB7mP4oOr5BUujfm2/DMcvHJMz0zQbxixV+lWKIQsAWkgxtFpNllQAJteQzY3eun1ljpEQosDMCXI5pkmdW4FgdyuUq9bLctVfMQfA0wRJvNwGAF7FdV9RNosP4ioiyK8BfiMAyempeWko7LEn7sSzwjxC7TccbpbWtG3I8EZTIh9JUKdDQCwt2aEmyjpNyQOkTV4vpziNlqQ8y/NVbZSD9mPiNotAHrBGBWSzlbNk0aWhaZu7osGOqyN17nrtJE4Z61Snk6BIAgbCY1N/jfsB6YPBqyDtO6yHWawcBvS7luG0crUWlTpHMZkiS9T4Vj1gybzpURtOmRNqvwWrXOuvmAvl/YpINKnfZg0sB6yJ9cXKGYNVKbViRJmUBVgCOUCDqAYidIJMaZ3xutZFJXU60xHljeCC02IJkkGA07dCMC952FGG4syq1bg+gNOYzDFFDNBuQZ29bG3tjRuHCoHT6XVVY0tr0jcGRDrqFusDcRidQGUE6i9mL6jB0lZYr8OoSLRAvBMY2cPuSTrUap3hZlbQAASwO/QzF0XwM+UdQR25e0pazfhpl0tTd3BHxMi2HvKTO8XPfFDM8HqEQXWDY8oB/OthrTg9JTKKabDcos/OBzye/MPU41ZyoJ8xiFMfylQk+31lMHtEWg4ZbM7YAj1sgHxm3nikzi3ADVbzKjsAtRagKFAAVACiA1QxsI64oNXFJXy9M6UZ9bAQBJAsIAEdSI3HvghxDxG9epoQqkGzwZ221F21SCLCFkjmaMBczk3gELp0oSQxuSC0mwIMkzbviCpwhojsL9wUlLiDta8nCOO8qXJIrVUUmQWGqOwv+cR88BeGy0aydK/yd7KAek/CTLAjrGOhVaC5bKeUqg1aqQTMcxE/EFMEEiLWtthIoUyxJGvU3QKLt3gTBPWBBuYkzheBpkiO7PK+9NOqGmoxAXAHV+6L8I4NVzQfyjTlCAQzQbiegNvfEeTpVaVVjpg0p8xT0BEH8iSO9jjzwzWOWZ6qsoJZVaeovuPu2MtuCPkXHilVa9AVqQmeV15ZI2IlrSDsTaDiB7dW8az4DvROqpH4mtGf38FzbgmtuKZh2UqHpkpPVdSqD6TonGYPcNNJ809SnVXkpik1Mm6lT1M36i0++MxUaQpHPmuOAVtRTNEVjxPen7hWXpuhDorQbalBjY9dsBfGWTRULjNVadSOWmarEMdgAusH57YH1M7VSrVWiWlwkqgljCjb7u+/wCYxT4jw+ooRnRk1OAdRBYwCZMEzt1OLeKmJmxOfa5yG8qiw3bkpKmlKJGqYpkb74iA1szd7Yr1MoSrXOx/Zi3QAKiNiMacvFrBRUlBq33eouIZuqCjISjDkJ6ENaDB7x+OMPGcwE8s1DHLyMARGpfhMA/42xtmwsENEEG25+Q3MYO57hFCrkUrGiKVUBWlOUTIuQLQR3E3xXVz42ua6Rt75XUuojg9lv7IbkuJtRyjqs6nrMJG4AZpjrNwLdJ7YDIfj1S06pVReGP2pO8bDfB7g9cDJZiVDTUYDUJALVGAPym3rgTQoKoMXm9wOgA6AdsDS21kmWeLamQ27vPBG/CniGhQouHLhdcrCllAgCxHqDPQTiomZV3L1Q1dQdJLEqQTtAnSC3LaIHQHfFBqCsCIgHeLTaOmIDSalpFLUCTBZTBi9m+8I7zeMGKVrJDI3afPOEtUUhe3I+eZdA4Xm6O1F1Q25fhJJMAETMT6nluSSRpqeJMmateijuSjeYqk35lEX9+b8bbDFfgeSp5qgJBpukLUCgadQAMgREGQbRvinxVcvl30fW1KgIjSVRVb4hJA1DudM4W9JjLnMbix55WvnxukTBKfZIHnkV05qrl3+tViuysLkTAYg9ToRUU9J6XGLVDi9F4BbTJFoiOYLA9BpMf0aXrhWGfzDMzPXc6uikqPwm3aB0GKtPM1aLBiFrKTdSqza+5vJHY2PTDAZIW3kAvyHwU5opWi7TlwXQ6fFcvoph6igNScMR0ZypK+hPNA9MV28QK0hUqM7BSdIutQWJHUgiNgR6HUcC89xfKU1UpQWpqVWvAgNt8QO/tgJxfi+YZZV1poN1pykCRzagbwO9rbDEETnS/CzLiT9s1xtPI4Xv2Jh4lxVxK1CKSkWDKqxvzc2pk+SgWnFujkqD6fMqpUm4QMNJm9xMv87emEh6QdxqJYkSWLli0QOadx29sV87RYEkKptCwIOokaRI3adrdYxJJTyubbHh5h5Kn9CAGIm/nzuVrjCxnKkRGtpBEjSVpg/IAz8sWfozvl6rnSGpDSQxNrmDazhgesX/DFTjSkZp5aAGIcmDINOlqmelye9sEMpwup5OaJs+hFP3akNIabldjK9CTvua2Y2DLHcE3cYDfZdCK3Ea1Sw+wDcTuRci8BoG4HfacD8lV0s4YGJuuxBAPXbcme8C+CFOsKZ0VaZDLLASFNyNmgyJHxKe+IsnoVhVJBiqgKRI07z26hYJvbDrniNrc/aG7glmR4y8YRgPDfw87lBVYM4ZgaaMfumLDptPSY9cS5PPOFalTJVn5dRbVEkw3uvMRFrgdMWONV1NlcMJDaoKj8DselrRO3WTh1UIh1KQdJafhkBpm455gAQREY9IG+0Lg5XvbfwQjEQxzmkWNgL7uPFDfD1JVzuYpoISkioo7bEz3YtJJ62x7iHwzknpZ3MioZZkR2O66nJYhT1AkD5YzGQ0kRrzbgO5aOiB1XSe9PIz9egzilRDBirFtLmeRRuojpGBvFqmYzDhmR4EQgSrpm9/hmb9D7zaHPgctTBtHb2tgqwMWj8f7sXJrGRSkhmYO26zmEEWP1+65tkaTJOvLNUk2kV4AtaIIPzxNklQqCuUZl6ENmGBi3S3SMO2czLjWqIXYJPLcAmdM+5GBnhPVQpJSemVps7eUxtuNUadxfVf274aFXI9pkwf7HzkuXAy+p+6BZqtUYBUypoxMmnTcFgRBBJpGel97Yq1a1SlTaMuw1aVLMKkAax00hV9dsPnGOKJQWWkkzpUbmP2YXa/GjmMtmAV0FSoibxqTf8cRsrS5tsHs34ldEbL4sOfSlfhPFqtJKiBAys76gabODztb4SDjVc0f5hb96VUge07fLBPgf8mf95V/5j4tPV6dJxpBQRO9reduaQm0m9kjm4RkSEARmn4G9tNX/AM/nib6ebRQRfVaNQE+rEfEfUzg0r/PHjnY4I0Mbtt+soPW7/lHaqNDxFmKa6aaqi9loN8ztucVs/wAUqVr1Kas33vIqA+lwRcd8ElnG6iLYEaLpwcQGaH1u/wCUdqWmWoRB1kH/AGbj9kE+xxJRLAyaeu32qNVoHoJgevfDEWvcYlBvIxK6jYciT1ld9bvP+I7UHr8YrOqg0qZCjSoOWaw2gSLD2xQ1OfsuvaErGPxJn5zhpdRYRjQvC2EeuI26PiZ8OXSV4aWeP8R2pWFEqI0tEzHkuonvyKs/OcXcjxGpSbUqS/RmoVXI9pML7jB2QIx7UgY66jY7I36yu+tn/KO1JmarVMxXYFSzlixAo1JstL7MG1vz9cElp5kH4a22n+SrXEkw3KdQv17XnBTgbgcRJO2liT/8dLB0Z2tmXZaX1aLcvO3vFyYvAIgbnpioqPdziNjAbDbcp9s4fDifsKT8xlsxUcO9OrIECKVQCO38nscRulfbySygHlahUIuCAYVFAIudUaje+HGtQNME082XcRytMGWKiCPh5lbeRYz3wNyvEKocVy01XCo9PSBIXoL2v9qYhpx10ckhLiwE24lRtrGRNwgWCWaeTrAmKTXi5o1SQffRq7WmJGJK5zFSBURnj/Y1Qfyp7HqL4b6PEalZ0AraC8aVVJF1VrsWBNmHQXnHlXidehUAqMGA36hhMSp3BHUSf2HANdLG0kMGe7EV6SeKVwxjpSRl3q0qjNUQl3ky1Oopibf6vYX/AMDHmHfxIQalNh1T9+PMZipq4DIS6Ef+ncOdaekY8wg4jv4cUb8NT5R/pn92KXHfFyUWNKkhrVF+KDCJ/SbqfQbdSMScHzBTLVmH2NZHyWccaqceB+qUgTeox+JjEmSe5uSMWsNM2Wd5dsBWclfh2J0oeNM55jtTekASJ5JBi0fETtaxNxhe4t42zzEGpmCHRpRfLRQDENPKbrNwTbfpjXgORZ9NQh1Jpk0ipLEkNGogXgsIttBuAZwT4x4ZNZ000oYhnkldbMFJ0hWOoqCoFgQT6XNmC0WjAyQCK7Md81c4bxmvmVFXM6VZFg9B3mPsnv0wey2TIyVWq29WCBFwupY/LCxTza1EqOuoqTDsY3MkRp6jaIw75rMB8gSCDACmCDdWAiQdxG2FqwCIMY3YSmWuGENS9wgnyj/vKn/7bFjN0C1NlU6WYEKexIsbXGK/BzNP+vUH/wDRsXwMa1vwjmWaqf67+c96GHh9Ww8zZdJub8wIM7zupPYz6Y8rcOqByQ/KVKhZaBIpie8jS0ep9Tg9lMs9RgqLqJ/LufTF2t4brgSNLegN/wAwBiIuY02cUIa9wuAk88Oq/wA7HIV3O8OJ/wCJfw9sWKeRcUtGuW1zJJuuvVpJ3A08v8cMnB+CtWJLSiAwTFyeoH8cMVLw/l1EaCfUsf3HEck8cZspI4JJBdc2qZCodUPBLqwux+FV5bn4SwJPocRU+FVALVWmWJBJgSVIK+oAiD94+2Oi53wzTN6ZKHsbg/jcYWM1lWpMVYFW/aO4PXBRyRybFySN8e1B8vw15GpoGvWYZjYqQy3+yT/iReE8EcT9cSD0M2tV6zMA1Aw9UHuGSnw2s6grTYj8P274jzVJk5XQg+o/xOCAZewPagOK1yEN4dkmpl9TlgzSJ6XY/sIHy9gCOgA98Yp3+eNNO0e+DAQFAmaM3UPYGfby6X8MMNTiq5XLIoIYvTcOJg63CGT2+Mthcrj/AEl5sCrz/wDWm+Na1AAQWDEqjMzHlGoMVh2ghzCCLCBGK1zA6ocDwH1Vm55bDGedHDxsU1FBdLkzLNYAmTYxNpJGF1aTTcM6gkgfAdRFtRIJKDlsSNhtEBMz3EK1eq8Np8uqqqoNwZ0za7Xt25vxOcTzWaNB2IWmzUgrsCLRp1aRGrUdZAufgMDrj0uIfBkpaUQkHXZoq2eLkOh8rSOXTcGAsQCbcpFxvHrg2lTzMppYy9Goadu0MB8oA/DCN4bzTBvJAViociGuiry3vGnTpUT931OC2VzAFUED6ttzeDUI0mfWVaDex6WwUgaIySkxiLrBNXEzIozv5f78ZjbjawaQH82P2nHuPm9VnKSvoVF/RHT3lXcrxFKNCozg6dekKDdzpBO/sfSMIWXyuRZcsvlEVDUqMVURBWyqbEaIvHrPTDJ4oFJsrSpCoUqtVDSJtuJO4g2EH17Yl8O8DoJnMwFYVVXlp3mH0rr1Efdi/bXHUY1UDAZTe+Z7B+6yUtzkFW4LlDRqZemXLrTNFZIEwXqMRYbSPXF7iXA1XNVGeXJrpzGAEE05A7lqbBb7APtAwaqVtbGmjq/lnSx8pdCn0O5IBiB1JkjFXNIK1VaeqdVQqxMS1j5jbdAPLEC3MLADD02Bz8LBb6BFTRvjb7ZSv+kGl5SvVpgVWr1imqCbBDcBeXUWm8R6XxV8FK60c5TKsqCnTJVhpIeRNjfbc+3phqzNIPToinAl2anFoJWoy7ewGFTxNn6z16VYh1WqEQKp5WvpqKe5t16R2wo8l+W6/cbqSRhaQUY4VGgj9d//ANNhl4Jwc1+ZjpQW9T7enrhZ4T8BP67X/rHDH4h8QPkeE+fRAapZV1bAs0Fj3i9upgY0k8hZEMO1UurD6l+Lie9NXD+GU6M6JvEyZ2xcxyfw744zX03I0ajebTzWWpM4IAKu/mSywBA5RK7ROC+e/StQpLW15esKlFlDJyyVbVzgzGmy7x8ad8VTiXG5TzQGiwTvQMK6rAYM35mZxskqyjUWBnf064WuP+LaOWOWNejVVa+nTVUrpQtFmOoEQDO2wMbHF/NcaWhl6mYNN2CFxGoSwTVJW8QdJiY6Y6ShAR7FTPZVXanqAMEn8tsJPFfHtOpk8pWQ1aDZquFpgaCYSppfWTKqk7kSYI9cbUPHCUuGPm6or1vKrFHDKqOCW5dMAKygMsHqN7yMeabG6JwBFk7VKjKdhpmPXHueya1UKsN/yPfCxwHxfTzTZkCnV/0VQxMqVaV1QrSAWA7xiDw5+kWlm64oCjURzQNYXD2Bgry31+gnHr2zC5a+RUue4LVpgGzCd1k/lgYPivsMW+G/pNy9erl6S0a6tmHdFDhAVKb6xrJX064P+IuHK1NqiiGUSY6j1w7FVEnC7rSctKALt6khLRWpnGUgEFHEf/Gn8MCeJUhTJUCWDak6i6uVlYuwGpf7PyJZSrGcc/qvHzpoP34pcRFnqnfVYBZJ0gWB+z8JvthCoJFWeYKzp2F9OOnu/ZLPhjPLmc2tOrRQupdkqKsNuDdQVFQiBAbaDFzhwXLtBamtJrhbUyGusxY9l9enaMKXg7yanEBmELKBq8xXMnUxIBB20mTc7G2Oj/R6W5dSfM1LDGADoVeWwX+UWSLHWCTzSWyxjiCUi2WRgIauV8R4qRWr0ctTSminSSqAOzBo1Egd5gD0wT4vmHo6AF0gVHaT9sggTI3gMBJ7ntiA1qOSr1TqL5iu5KQCNC1LiZ2MtfryxHefjVAPTyqiJIrOSt5DMvzvpP4YimcBZo2KSJpwueTuTrxHMCotFxImmLRHU4zAvhi1PotHWIYLpuIsC0W6WIxmMFWtDZ3AHetrQm8DT52qDiVDVWqHzgoSgX0xzFgAoCwZBJK3g4fvDuVNN2pooCKg5puWaWNtrzPzHrjnnEeFs2p1rIlQ1wtNGFzIgtM/CuqduntjpHBc0xqg00WpTqBW1qYtAEid1G0QD7Cw18BGI5rKk2ddUOHqfLWlTD6r6nKmFkyW/WN7LuT6ScVxbN0AoBHlwNN95IJ3uRcmd74ZMvWinVi3l6wDfeTH7cJeWdvpxVZOlWjoJQradz9veT1MnDEUQaXO4qR0hcM9w+oUuRo1NWRRgNILtq1C4pqVv+O+x3GE3xN4hYJRoU2UJU11HO552GgqxuIWRB6HtBx1DVSFIJQadQIQfEVNQ3HYiR1xyrxUBUzjBlYUsrT0g6Sy6VaFi41c52m9xsLA9rGttyoZZcQTD4YYtR5zzhm1Wi8z7GQQZHfpthr4XmaL03y2ZVWovaG29j2vcHocLHBc1Rq09eXUpTY2U7rAEra0AyB6RgjTGLwMEkIDuCoXSObMXDim7hPhLKZeolWmk1EpilTZiWKICTpWf6RvuZicB/E/BOGU0P0suPOCKdOtqlQUiSsLTUsY1CSo2CTsMN2QziVUDKfcdQexwoePOFZqrmMpUohmoqWWsitFjGklZ51F7XgwY6inIINirYEEXC24zwh+IUqVJAhyD0YPmK6VlcHkdQygiAJggT7GcEs94Py1V1ch1K0DQCq5C+XBEadpAJv/AAEJtfgnFxwajS11GzAqhqi+ZNTyrwuueYgwSJ2tfY3/AA94ez1WhxGjWq1KFOtVb6KSSWpjUx1KAwKIRpASREHaccXkw/5jZM5ellyjFKLmpSOs60YtqkML/FeDI27DFzjXhmhm8u2Xr+Y9N2DNLmWKwRfoJAsIH54TfB/Bs7l+KsKzVquWTKhFqsW0PUAogtpZjDGKnN1k98BPD3CuJ03pmtl8xUQZ7X/LMrKkLpadcNTHMPLPc/ex5eXQKXgTJL9I5GY5lBTqlnaSoAAAggLYC47Yj4X4DyeWqJVpCorpSNFW8xjCGbQTFptbCR+kLIcTr5jNtl6OYXStIUXp1DDQwLMkMPLPQgAk46vl3PlIXs2ldU7zAmfWceXUrZH9H2Sy7ZYp5xbLMz0pebuZYta82F+2DfHOIqtJluHYQFPY7n2xaqVgSGDC4iGBAPzxHxPJB6BVrkAkHsRf+7EsYAcC5QvJLSGrn3BTOf2+9/y0xX41m0y+aGWeYrMzAhiIV9RAMXB18sdoOJuCn/T4Hdv+UmOc+N+NF841YGYqjT200iI+RgH8cL1LS6uPDD9SpI5THTADeEwfow4E3k1q1FwTUAVbEukEzqWRIvupv3Bw7ZHLhwDTQEK7A1UjmdTDIb6lgjqel5G9fwxl6Zywaknl2BIG4LQx3JsSbf1dosZqjVIMsWIkHrZYnvdQYPWT1w/hLgORJ4g2/KufeO+HqG+klW1JNMtFgBqcv3J3RW2JYEEwJC+HOMNmKgqEQaWiFHRVBBjbfUxM/uw2fpDptUyVQByI0kqI5tJJYHewEHcXBkY5b4a4gaNZSNrfkZ/iPnhasGNpATFK4se0HZcLtXEKofQf1Bt7tt+WPMScbiUK7GmpHzLHGYwFUfem3nJbWkziHT3lKua4RWzWZqIABTCg+Z/NgLqJ/pFogf0j0wV8IcUNN/olSoRUCGslRbBQzafLI9YVp7t88AM9nswDnFp62o8vmBbkCQDHUAyQfQHGeCcuPMq1VBjUFE7iNTEHrImnb1xtoGOfMG8v7rHzvDGly6JxTP8AkUqraw9jUKrBkhdV+wkdL27YVshWb6RRqX1kNzbXIk2PfFjMf+leetFr+6H+OK9GPOpWuNUH+rt3vv8ALF2IGxkAb0tDM6SGUncFe4jxGqyf6OEp1HiDsJJ0mN9N7TFtU9MJ3HsxVp5bK02ZQxWr5hbmmas6STuAGJte/thrdLWMEMyg9pJKn+0FwnZehTzeZFKoauuXd7kw3lsxO9lJVTECQYHSK/SMQYWuGzz91yklLwQdqa+D0wBqAAVlRoHdlDz7nXf1nDdwTgnnczGE9Ov92FDw5xJK9M6VNMppXQwghVRVUkeoWet5ud8O/iTitTI8NNeiEZ0VCA4JU6mUGYIPXvhx8pZA3DtKhZGHzOxbkbXh1GkCQgHc7nGFtDLEw5jSenqO2FPh/jpDRzLVzTc0VpMadMGmw81VhT5jaWOo2ZWuDEAi+mb8b0Uy9LNLTqc2YNCKgnSVLatmtIUwb9owjiv8Sdw2+FPYGNsJQ/SDSTK5TMVKbn6SG+EKoBQc0gudKkgxcx174341+kOhllos9Oo3m0lqkI1NiisVAJh73O4kGDB6YjUl044wnAHivielQzFHLlWZqzimCukhWIYw0tIspOx3GKeV8fZNlrszNSNBqqlHjU/kiXKBWOsD8fQY8vJrxUqGHMkD7s7euFqr+kGgmXp5h6GZRKlVKS6kUfyiaw0l4ZIsSpNwRfEXE/0j5WjSy1WrSq6cwlR0A8t4FLcEippkyIgmZ6YIITmmrKuaiSQIM+xvvfvgXxwtRplVPI9r/Z7geh/LFOl47y7VKdJKVdmenSqEKmry1rfCW0k2H2iJAkXwV8SkeQZ7j9uJIj7wZZXUco92eNlzanWNLMV36qlQj38lY/PHKc7QNXMUqX3iin+s0n9uOo55SatcD7rbf7tD+7HMkqinn6bHbUp/IY9Nb0hx5B9UBPumcy7bwLKhaKssgkESI2JJG4vFiP78Hq1FGUy7MTYj4I+KxI5iIMROwwF4eCtKkoOyj8gMWadQmb9f34b1ILQSlRKRkFQ8Q5QGkEjeV+RRxj5+pylRQbkEfnH8cfQfGqkpP3XX9sfLHCLVKzFduWPxUfxwvOLO6FJEV2HK1TUy2WJ/mUv7Fx+7GYkytAplssDv5Kn+0Xb9+PcfPK3+u6y31GfdDp7ygfFuIfRg1NGAfMMXdiAeVTyIAdwTJPvjfwnUP0dqjGWbzKhM7lmI+X8njON+D2z1RCKgSxHwljYyWMEcoBHrgjkOHGjltIU6fLAU6SAREHf9YtbG90c1okLjy9exYqvDsNgN6lz6Rl6g3ApMP+EjFTLmKlEiQATyx+o0T1EYI8RYNRqEdUYD3ggfngOkCpRLXYFr7fYbUfQYuJXAubZL0bTqZQeCKSZqKN7EfMW/NThT8UcaqLUphKr0Sig0iltRLMw1feUKwXSbX98NNOsrVBoYNI0mL9ZH/Viar4d0jXmaKmmQYWoA3wamAZZgSJAMztheuDHsAvmCo6Nj8exU8jV11UqogC1aFNmjYF1DgeoAaBjoXB/KzOX8qsiVAsBkcBgQLgkGx6fMY5zw3XQzDZRgfKCK+XYmT5ZUDQT+ppKA9lww5Ku1NgymCP8AEH0x0RCSAALxlMc5JTceAZTSyfRqGh9OtfKSG0xp1CIaIETtGIeIcKyVOkWq0KC0qTGsZpqFVgJLwB8cfa3xtkvEFJ4D8jeu34/xxczJo1UZGKOjgqykghgbEH3xXOie02IT7ZGuFwUqtxnhK0aJNFBSWoKdINl4VGqJr5QVhQVMlhbcG9sacYz/AAmnQoVa+VTy3psKYbKiVRLkaSsovUL16DB6r4cyz06dJqU06JBpqWY6SogRzbAWA2xC/g3ItTp02y6lKaMiAluVWuy/FsexwCNV8xUyCZmipy6edXfVTfyRJdaYYNMSCEtq6bTilwTi3CavmVaFFOVKtSo/0ciBMVJYr8TdV3YCbjBjM+Hst5qVBRU1Rp0uZOnQukMb3ZVMA7+uKOV8FZWirtSQjVSamw1MNSMSWXeRMkzuJwQbdCXWW3BqvDM4PJo06VRaIp1QhpQqawTTYArAOmYi4HbBJ/DGSKohytDTTDBF8tYUP8YAiAGm8b418P8AhzK5WXy9MoaiU1aWZpCLCDmJiBbBaoYBJ2AnHCu7lT/yVl00sKVJTTQIp0gaUXZQeiiBA2GFvxHxhHYLqARb+57x1GB/F+LtUhC5LtdVAtANz2HpPWMCcwCGEgC4JJ5tthG9SpA3Nh0xYQ0+A4jtVfNUYxhGxe8JzFM5zUxAptrkuCqkGmq/aiQYOIeN5eJ+rBbSAFqgGBNgSVKkyxMaephiBgrkOHrUrKx1eYRqCpuikKNTMfgB0iALm8WE4uZrLOip5h0s7xopmNgxkvAdjbuN/lhKeEvqcYO6yZaSYQ3gqlDM1aIQU2DmbglXZBHQKyEg27x2PS4nEqNWoQymlmKgAg6gr6dR5VcCG3JtfuYx5leHmuiucxUYHaBpU9PhYGfnizmciipzNpVYYlhqXlvOn7JETyaY7HbDhO9QtsBYhB/GFUnKZlNAVUSQ6tBJ3OoSIuLEHvtjl3hjw81TMIkfE2qx2UfL1P5Y6bnM61XSGqqqMCHtyVV6wYlXG229iASAZ+DV8t5xrKCGVVGoKYZXMAiN4ex6jrivr5CyPEEzTButF9it+IVCsoAsEUD5F8ZiTxMecT90ftbHmMFVH3hWxof6I6e9R8LDeXmChUOKZCamgamtc3gbXjDZxHKqaK0yBpBQFd7SBHthPy1OqtCtUpEGCutXMQqw0qdp9DbfF6r4zpso+rqSHXXYGFF5F5P7cbuEhwIbuKzkjSdiaaeWpTOhJ76R/DCbwbKUxn6ilVIHnBRFviTpttNsE28W5X+cPf4G9+2+FLLcc8vMtmSpZPMchZuVew+cdMMtGRQYDfoXR6tBAjAKoGk2gD1xrxCiK1HRNyo/MR+/CxxDxxS0SlNiWkDUYFvikiYjbCvxDxjX0UwgUJoPMTIBUSOg5rWmeaMAWm10J4hNvGKVJoMAuj1AG9NU/gCzAfPA4bTgdlcyz+YTAAcAQIAGlD09ScWErWjFxAzDGAqOqJ1rrqxJEY9exPfGobYY9c+mJVCmThPiABQtaZ+9E/j6+uCb8aoATrn0AM/swju22PA8YUfRscb7E0yre0W2pnp+IEeqAVKoVIk73i/oLYLeW7KF1jSR8QFyPxj54QwxnE9POunwsy+xI/LAvpNmBdZVfMugCAPQYA8c4upU06ZmbM3QDqAeuF6vxCoV53cr1kkj8OuBFbiMjSVAD/AJvp2k9BqJChb7yTEwDKUMN3G6N9UXizRZSVyzfADFhK/ESdgPug7z0F7WklRyVOnoU81SqYPXlHM4E7JYBibmYMkgYGcJzD+eqHTpXUCf1rl99+aL7xf7Ri/4p1qaLI5UXEhQSCwiRJ+IzA7DUcHI4k2QxsAbiRzw9lPJR3dgz1G1O20nb8PT1O22KnHcwPOQwStJSx7Sxt7QFMnoDgVk88aRVX1aKYDOAZ5mgUqajaAtyZ6Ez8RwP4lm2q1CadSEqVAshSdRYWJi4UAIAPtQ3XEAb7WJN4/dhg2lM+Wz9WrdBC/f0jT+bamHrC4uVWtzgR36D37YzgeWVKQWmyvPOzg/GT9rc2MQPQYC8cI86K9MMCCtJC9mtL1G+zTRRbUZPa8AiH3Nl0wZbV5QTJzUQjlqHUdKtAMQHW2kGLEix6zgRwjNVKNUKNwXAWw81dUGD9/lMd+uxJaTTFMKphQTAgWnt/fgecrqNRLK6k1aRJABFhUSfWNXuQemI6mESxmyhYS11jtC1485OgsVMrMqCARLRY32I+eMxBxTNCpoZY06bR16k+xnGY+e1rS2Ugrb6OcHU7SOXvQ7Mcb8unUpIAzOQrT0U2gepk+3rga/EqYXmVWaoAwE8oBgXNpMCL9dhjaqjmo/IGCvIkJbUBvqIkGOtrYhr5Co7ljSLG23lQN+gaADJtGN9TNwtOHec8/Nlm3zNYbHtW9biHmM4enDE6yZIgALELvFhbePecaNzIy6Y+yp3BOnb5GR8sSDLVVBmm0SDqJpgiBAhtUgRa2/XE2XzLMSVRSYghfIIHSQoaFMWnfDTcQ3dq56TH8yq18ulKoGpuYaHUgzoOmYbo3X1vfuY+I0zUpufKCMsl9AIWANyv2GJJB9mmcF1zdUKihOWkdSgpQ5T3BPXucScWz+bXLuzkqtVGkaaQZgQZJAE7dd8LyOey17Dp8EUUkbsm58yzgy2qg/zn/RTxfFPAvgXD81UFRqWogVIN6Yvop9/liRadeTFQWQVDz040nZpIjTbfFh6ZCz2S7MKsnonvkc4EZlE1S3+PXHhH5YrtkM0NIJgt8ILUgWtNgYkxfG44JnTfm/tUv4YE6Qp/nCjGj5OIW+oGYxtpwPPDsxq0iourt5lKfwxHmMvXpsVepDKASNVMxO0wLTj3p0HzLvq6TiOvwRbTtfGopnFA5HNAAl4BmJakNjBsRNjv2x79AzZKgVDLbANSv/AMNvn2OPesIPmXfVsnEdfgp8/wDyTDTr6hd5M2/OMV8lw+KkvLaQp1Em79x0gXt3PoMaJw/NM2lahZuwekdvYf4t3GPKlDMiB5onaPMp7kx0XvgTXU5PxLo0fLxHX4KV6FVarNTIurCXjdtogSQvY9sb08ozT5pLSsBZ26TPeABPoe5xVo5HNMLVLSRd0WSNwJUExi03Bc4N2jYXqKN7AfDiM1tMD8SP0Ca1sQ6z9kHKolfymAKGRLHYGmD3iMFs7TRkKJBJvaO0XI2kcs9jbAz/ACZmPpfl/wCsALAlhYaVG8EbE9MFF4LnAQNSgnYeYo/DkvbHTW04yLhmvOoZLixGXP8AZQU81UWo6LKNVVE5TABphek8odVZRHwLeJa8GaLtmVrZlvM8oUy1NDp1XsNgDLcyp3AuJnBGn4ezgJIIBJknWN4ifg7YzL8GzbEtrRoaCPNkgr35LNsY6Yh9LpPnCkNNOd489CJ8KzaO2Z89mKO8IrU3BAUCwsYA6EbkFuuKvE6pqjy4LUwbOw0VOttiCLwSQJEiLzipm+FZ4AnWFEXPnEADeTyYQ63jNlOmar3toqBp3vEyLdwIkTE4OKaB5OB10MkMmWIjt+ycKSMrEMRcWVZAFztO0zsLDpj3CvwTjT5t2KajpUSHqEbk9p7YzGU0vRxPqnO1rW7MjfhzLT6Lke2maMN9uY501UGiozoQHQix2ZSBKnupt84PTBWt4jyxDLmKYoqo+rencg/dsBcna0HYgdbvh7LUapqU3UNIBMiCCNmUi4sYn0jCb4/ylOlXSkjlio1sCLibLtvaTtiwjbjmwjj9UnLJA6EiRvtAWHKgXE8+1Y63JCzYbADpPQmL/h3OKmZrAkGk0MuxUwcGOA5ZauYA3UA2IIuBvft09vTBLxlwtRTUizA8p/b7jGgMjWnCAqlkV2FXvCVSnmaZq13CLTIVlkDW29+umOg3v0xU8T8Q83zWNgVIVeyjb23/ABOAHAmnNImsU/MhW1dDFj+wDvOOrcS4ZTo5DMrTWSaFTUx3J0Ncn93TFTVYtfmctydo3QwRlwF3G4twQHgOcall6gQw75jSh7E0kIn30x8xgHWzzFVhGkUvo9RYsQvX4gVbuCQVYfaBwf8ADuRXMZavTewNWZG4ISnBHtGB2c8P5hW+s8txsKhKEkepqIW+RLR3wJdFr34tt9/N5+i4fi88UJznFqr0dOarhqc2LADb9cIbjYsH7zGI8pm3pakSoyq3xLNtp3UDUukE9z8JMSMHP8jhVLVDU1GByReehZ1ZmPZdK/hfAHP8HZK7oXKLSbcjm0EwGiNJF5IFlDDaYDcMkBuy3Ls89wXcQ2AKM1A9pIUfrAflIBHtHXfc3OC5dRLgW1RKkwehkkzpEiYMbgTbE2WyyakWkdSgS5UkA7xsbk+/2emMyld9VSgVbUukq0yCBceoWFEiOhvO7EhLo7gZKGecY9XvRzMEAkmC3Vj0gSAB0jv06DvB8S3iDbmuD6ASSw/KRE4F1eNpVIXSxIkibTEAgnYRpn3HtjbM5k0ypcBtZunUKOkzAUcojqST1wsG3yQCN5BdbIItTLKNOpkQ7gKqA+8GT88WvpShRuSbBU5mM9Ou4/gRDMGWB4oqEVSqUkWmJsu8TYmYi3QDrtjanxWu9cI7CGoanVeUTMRY3BvuTjop8OwL2ElHcuqhialQAMdIQCUH6oN3Yyd1PW4uCSFUjzFQM2uRAZ4KzaV1nUtuwPsRha/ylVR+VBygAFbGP1ZJ29SPyEXaOcDL9WTftIv1kXk9LhjtHfFZUQPac22Ugy2oqoI4pH+xP7F/hhjbLKzKSJKyRc2lSpmPQnCstb//AEA7AiMuSQoDMYUEhVBMn5n54a/M1ARsQD8jhKoDmat4+UfVTAg3CFZjMtQoKmzSadOb8qkhWPeEUMe5gWnCl4Z4rorlvsOJYsTC0y1Rgx/XJ6ncfLB/iNH6W9QSQgBpCPuyPMjsWIKz6TgPRyQ53uQrAgILkKwDOB2VRpT2ESWGLSCka+IucLYs1E42Nr7FczlRcwtdZFGg7TWZyVJkAAMbEagBFNeYjdlmMKPjRMtk8v5dGi2qpZWYeSpm0imCGqL1mrqj1wx0K6Ug9UMCacIpVDVqU9A0lEVj5dNg0qaryWIaxEY5h4zzrVK5qNJLKRpqNrIa4J3iRtO2oGAIw3TwtjFm7FBJIbXRT9GyQ1YELZUEi8wXE73nv7Y8xt+jhQDX0km1OTEX5pj0G0ntjMY7Tf8AeO6O4LT6I/tG9PeU/DiZy5esN0GmIJDAiYtteL9L9zgUmamamnzcw/M7RMbcojoBAjpbG/iM/UmPvrPTcex9rYt8PzdKnSVgwWRJM3J6+uNXSsGJxAzuVU1AHsf9VWySPRqh2EmIfpcxMwLAEx6wcZxrMtXCiI0kEifS5M7Dp88WeHU0JrVmdnDjTHvF+8/Z+WJOO5ZGpVKcFDymVi8kADvBiMNE5pQDIoI1Ks+kVKaPTIOmVg2gi4/Vg/IjcXZvD+eepk85QfUTTpuFL/FpZGgE9Y2ntGAeU48tMaHRuW1jO2DHAeI0mp5tySodGUWJ2QxcCPWfXENRkwX23yXQzEPZzspPB2XV6dUMJAqTf+gmDj8PfUdBULaEJMSOp3m/QR6ztgX4I+Cr/TH5ouDHFa2jQWLBC3MVBJ9By3ueo7R1xTVj3NqXAeclK4AqGpwtvODKfqwweCSeaSSe89R6k4DcXyH1jK88zl0abw17H0kqR2AmxGI38S1UL6GGgMwUVF1GFJUXBBJJEcx7DeTirmeK182pDsiqp2VdMkAG5ksouRyn8rYtaCmqWSB5AII47j9VWVM8TmkAkEFC6SCnq1K3l6iA4g2B0g6Y2gDYdPYYJrTV21b6SNLDcWEkEXHbFLPEImn7DWN4J9Aouqxu6rFrdxSzHGpQolMqfhAaCvUdDMGCJMYvGyxZtB2JPUTv9uxz3qhxbiGpqyqzIC+oMRqMqseYrNMagCOth0JxBn84xCgkMUUKA3NqBiTPUmJ26es4gzVAslPQp1qohS0WGmIBgAE6Z2IIjviiVIMNcdCIn2I21T9kx1gm+lYWveyt7PazBfJF+HUgUZFdZIgiO4PrIP8AdhgymRyhFKoatcOKZRuVTftMDZr/AKwjphc4RmObSGtHWTf0m+14NxbfBnhHEqYaqNDOHhtQdaSyohpZ/TTt2OFqxjjHdhzHBENik4itNNJSpUrKI1ahoIaLbQGUwbXvG+Ism71Gbyk52gBZ+L1sYMA3mBcX3xZrceypRqZoO0kS3n6hafhsQBczbGmTzaEeXSXy1axp0FarWYdQajhQqn9WfY4TEsuqLZBflPh55V45q7ms45zINOoFcUdGtNgwAUgbCJBHT0jDLk+MOcvWdnDVEbSDtdgmkbC0tAPUCcJ7/wDqFGlaYWnpCK2oIBAALdW7+s4vpnUkUrc1VNfyV2X3vH4YYNEJ6No3jz3JQzllTbcQjzjysuEUnU8Ip633b3A1N8sT8ZqLSoplqWpXIVtYkAaGW0qjsWBIgaYlb7EGhxqtD5VhaKy6iRIAIIJjtE9sEeHZJWr1adQ6mbWQTqH2t3UETJJ0rYaUkfETiR4sAApid5XOPFHE/LMKWZkACKTUPObKBJAETqPKsxsenPnd2LBtNpl4mLad4NrAD1Pc4a/0i8KfLZmkisrOwKrC6FEkDlA2udyzG42tgW2TRq6U0p/U0zoZ45XZBqcuR8Qki07QB8QxM1uVglpzZ1kb/RxV1/SGIA/kgABAACsB+QF+u+Mxf8GkmtnZkc9PdtRmHmYsG7qLKeUWGPMYPTuVa/o7gtZog/yjenvKYs3TUiqGE7GPYHbt7+mFNALkghgSI7GT+zvh7OXBoZmp2CoP6zDV/wAJH4nCxncjGZ6aXOsH5X/eca2ldgkPLfvyVZUjWQi3+Nh1jP6IzkFCog6kpP4lv44sZ518xpi6rHuGMfO/5YhpVPrUiNJ07enmYk40gRkqEwLhp7AEzhhxzS7QLFKvGV0vU3uCR+GDC0WXKFSumKbRH2olSfcWn3HfA3jFRarIFVgWPUWIAJbe2xk4Y+K5mn9EdNQDpXMDrDIoPyvPyxDUHG5reAJ89Saozq7u3Egd6veCairSqsxCqCpJJgDlGD2T4rQqyKVVKhG4VgSPlvjlubqVBSpneiGBcTEuEUpPcQHt/DAEZpg30im0eVJ1rsWOmAh+0OW+4M+4CdTRCWRz75n7KB5scl1nMeGFeq7a4VyW0xcMbmDI5Sbxe+I8xlaWT8tFTzXbUQXNl06bwBBMsI/bbB2nTSqlN3UTAYWupMG3UdPwwjeI8/5mbqKQSiaUEED72o3EFtQe3XSm03GglmqJBE5xwgZ7suGSSqWsiYXtGZUXGcj51U12IV4loBggLGxJ3FjeMK9LNupJMSxliR/46EYZ8o7GiNQHMhdbTKEm4v26dhPTAOtw86tBYFhqQW3IuvX7YICn+E4ui2FgGr2IKead1w4qrWqVHW5joQBvtPfrNuoJ7TivSEWgEETp9DaV/CCpsYxapMoID6ipN9NzAjUfUhTJHY9AZND6Qak6W0bFjeSWNyANwJAHoB3x7WAqcBxNydisrSIOoGy9W5IH7SN7G3yOKuXqeY7tJgtKzExa4k2kjVYTfGy5D77FuxljB9Qdj6R+JtixRyUbwBAIH3gdo7z+JuJnlwdwum5yATJRz9by1Z3zQ5ZLFFdPUjUFGn542TiDVgVD5mqvVAKeXQz0Z1Jsfzwv5nPtHlI1VKZGkpTqM6sZAgL9ntpkm+JcvwxwFJos7iJFbkVd4Eu3OPQgb2xWPjYMzYcPPijF9iOGgaeYVWRKZCWWmdQAgQJ6mDJPfEWeZluQGfWGQjlOlTJB9vhn9YeuKvH9S1lAp+X9Wv1YfVHKp06u3rixwXL65LKzcllDDUsAlVA2cSCIBm+LSid/Ltv571W1bPe4uZNTslaijgypZD8iwn25ScN3DkUoKrACpp0u3qtmE9tS/kMcx4Pn9ArUj8LU2dPQgcw9NwY76sdNpVYWssfDWI/t6Kh/5mF6kYUyx2LNcb/S6nm56iaROor9WYAUSRLEm9h+FiOuCDcHprk1GTAY+UVFVxOkC7BBuHqNebbXIgQvfpYq6+JhSSiaFQtM8pLaiB0sSNrnA7xRxtVRMtRQ6EkvzNAkgaQQblbBn7yBF8Ew+yFFKLvRL9GyFPpQc8wamCZmSPNm+xv1xmIf0WqPLzJj7VIflVxmMTprD6Y6/Ady1miR/Kt6e8prp8HzGbfMeU6imKpRxqIuqp8Q6m4xpw5s7RRa9YaAJQNSgqh7MOYgyAIgdI7438E+JUyvEc7QqkIlWrKsSAA3Y3+0I/Ad8H/HXE6CUKiLpNSqumBBbpzegH7YxswwPw5bFnta6zm327UF4Xm2q16zuBr0zyDfQSJju0n8sXvpcmnVcJUCAOyaCYBkEgmJgE81wY2G+AHg+tGYiCvIf3YL8czFqzsLBNCgkqdzLDrBJAi23rjrxZ1gijzYqHjLjTwPo60i9NtQCoxKmNiZgki0f+MD/E3BMxR4aM3XfTXq6eULBDMdvSFn8DbDxwTxJw9aCvUanTqASxqjm1dYY7jtBxzf9JHjFOI1URCfo9MNpjd3IIkjovTvBY9sDh9q4yyshMha3CCn3wXkkr0KtOqupWFOR6wSD6EGCD6Y14j4QSiGrTVzBS9OjpWJJG4VRIm5AHexm4ng3GfIpMisAzohgqSTZgIIZSD+PTFqh4jzKCK7FeWVNjeLSY5uxU37TGEKqGfWvczZl3BMktxBpOZXnAfEddEqeYDVdpYaiRoPYzyx+qCsREbnHnBuFNmYJJifrW29D6ktpnSbDc9FMXFeL062X1kL5msFWWmCYO4MXYGwjc+4BxY4Xx1MpQpJR01AzMXDcraiS0KRIMCFE3hccikdExxjZZxy5uZBPSiUt5N19qbeI8Lp1UVRyFByMv2fYdRYW9MI3GfDrqGNVkSki/yy3tYBShuTJssmLjUbKDviLiZQedRze8fUkIVHc2XUD8+uA+a4itceXnDUoh4PKZSYEFZEBgYMH15diIKb0lrPZzbvyzCF8bA4E5E9qFZjKB8nVr+YHI8tZnSTULNTLkGNGunUOoGxZZk3OIfDfAHzDs4VtNMWkdSZiBBgel7L3tLxHJKpVFreYsCNCsII2DLMss3kbE4KeHOMZjK0xKh6ZYlgPiBnrAkkCB1jaMNjGInGPMk9i9IGNIa42uqObpVqT+WaQYRc1PhCdZgrtboTcYjz3AqqUtYWo6MJKPTZCmq5hpO3WQBAJIY3wQ494kFesp8v6lTp1K2pmU6C3KNiNJEdBJJxuPFGZc61aaasSDTAk+4g6h/RnACWoNiBnv8APFe1ccTdtucodw/gOeGmpSpsbcrMaLiCNwzMQfeMEaOa4pliCwfSWA0sKbqxJ2mmJQ9u5jGcR8Y0HgIXpVkHKUjTJ3Ur17wR1xvR8VVVKeeGUjbRGl/RhcA/MR0JxE50783Rg9GaL2Li7s+dTcToK/ESHTUPLnQD10JaQdhglSyGWpUtRohAOYgmSpHUNqhe8gjvhO4hxR6uaaonKzAqgkAnkWACSvMfT5TjbKeIK9IADTpIbSGViIU3MltTGTHxbz0E4uKRrmwMB4KtrD7xE+J5pcy50UWpuoJmpyvUEFSFWYIIPxTG22H5OIIVzDTpLVZGq1hTQSO4hd++Ob5/ihdfrGRtADup0AU/mRIb2v8AlIurximtNXNXMLTYyHYtpMfZXe5AnmIsZ9ppYsYzKGKdoAFiqvF/D1XPZx6wdaVF2HNDSdP2iAsXMkMx7Ye24FkkyLJSKZlkUdqh5TIBUHablepvvjnWf8SZelINVq5IJ0T5iAH7Mk2YRvHXY40qeKMoaaA+a07gFppx+qzFY/on5YifHwKbZIxxxDLnV/8ARysDOACIqqNiv879k3X2O2Mx5+jKqCmagzNVDf1FT88eYw2mv7x3R3LT6K/tm9PeUFfPiuXNbUFchiikkattRgbqAOuB1Ct5bHSCwss/DIB32MWm3rjs4TpiZcqTfT+z+OLP1+5uWr2cvgq46Kac8fZ4rkeS489CslVUJCyGUEwymZEkbgARHb1xd8Q+LPpGlUR/LDSdSwx/VkSI9fT8enfRyMYEwJ084m+r7fBGNF5WEnZ4rj9XM6xp0RImZMWmR8PXGuaz7PpIEOFYcqskao6g8ygCAOnXtjs3lY1ZcSfiF/5fb4IRosfP2eKX/D1VSvxL8FPqOzYI1EpEEMVKnozSPwJjFfwzl18lRAJ0J0/VwX+jj7o/AYsqr+IfRpDFq72tni4i/ApB2hde4yay191ujigy5HLqdSaVYdVYdfy/LGNk6BJLFSxEFtQBP4QD/wCMGfo4+6PyxqaC9h+GFfxSPyP9v0rv4fP5vZ4oJSyFBTqD3G0uGj21TB9cT+XSM8y82/Nv7zYnBI0V+6PwGPNC9QPYD9+Ot/iho2Qf7fpXXfw85xuZb9HihuWpUKUlNAJ3Mj/Axu3lNJlZO5DaZ94InBHyJ2UfljPoTmwp/mv8ce/FFxbUf7fpXPw6Npm7PFBHo5cEn6snqxIY+0mScRvUoE7oO8NE+8G+D3+Tam2j81/jj3/JlT7v5j+OB/E+7Udv6V38PM/P7PFBFq0QIVqcdpGMovSU8ppg9xAwd/ydV+5+a/xxr9Ef7v5j+OC/FDvyO39K9+HY/wA7sH3XLvHL6mBpmWFQNy3IhBe21+uKHCPEuZpVA1Sn56CJVk02FgFIELHaL9cdHyOSf6dXOm3ljqO9PBg0iOmOVGnntLXCP4hfbszOWzkTDdDMIw49mWzk50hjxbQryaqVKWvUzL5Rqrq2BMmWGk2WAA18ZV8Q5RzSdVzNNqPIJQnWnVhFldiBJPQRh4NNu2N/LOFfxE8/8fb4IvUTPzOxIw4vlEAcJVqFGUIGSZUCDqGmSWkt7xfphU8R8QFWFoZfQACJFGDzbiSWJ9D09Mdh8pj0x75fcYE/xC8/8fb4Lo0Gwf59niucfo2rLRp1xUIpsXQjWdMwG2nfGYbeI5Wa+oqSPLAsQL6m7z+z59/MEaFld/MPdhLt23kTMdQ2kbqdtv3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data:image/jpeg;base64,/9j/4AAQSkZJRgABAQAAAQABAAD/2wCEAAkGBxMSEhUUExQWFRUXGB0bGRgYGSAaHxwgHh0aICEhICAfHSghGhwmIRwcIjEhJSkrLi4uHiAzODMsNygtLisBCgoKDg0OGxAQGzgmICQtNzQ0LDQsMDQ0LC80LCwvMC0sNC80LCwsLCwsLTcvLCwsLCwsLCwsLCwsLCwsLCwsLP/AABEIAP8AxgMBIgACEQEDEQH/xAAcAAACAgMBAQAAAAAAAAAAAAAFBgMEAAIHAQj/xABKEAACAQIEBAQCBgUHCwUBAQABAhEDIQAEEjEFIkFRBhNhcTKBFCNCUpGhB2KxwdEzU3KCkuHwFRYkQ2NzorPC0vE0VIOTsqMl/8QAGwEAAgMBAQEAAAAAAAAAAAAAAgQDBQYBAAf/xAA9EQABAwICBQgIBAYDAAAAAAABAAIDBBESIQUTMUFRYXGBkaGx4fAUFSIjMlLB0RZT4vEGJDM0QqJDcpL/2gAMAwEAAhEDEQA/ALmc4glOzBx66Sek9OuBK+MssxgeaT2FNsFOKZLzMxvywNQ726/464SON+HnXMwo+qdp1AfD1Ib9xxRjREJyF+tXA0lUEXsEyf56ZQC7OPem3T5YmzHijL0wDU81A06dVGosxvEreMLPDch9GziVhQfM0KbeZF4XqCSbHSw1eoAwx+KeBZnM0KLiotYVqhc8wGmBBIBAk8xHSwAiBOC9Rxk29rz0LnreQXuRl54rU+M8n/ON/wDW/wD24yn4nytVlRKhLF1gaWGzA7kWsMDl4LQp1U+olgOam4sQI5uxbsRIN57h04HmssNKGmCT7qbz9gMoAAG98Tw6Cja4Oubg7MvsoptLzBtrAtI252S7wniKKGUhifNqG0dXYjrgquaJ2pVT7LP78Oh4fl3SRTpsuwYHl+RaAfkcD08P0NfwmmB8RUsCBBJMfIYCfQ8Mj3PxEEm6kZpiUADCOvwS6K7/APt65/qD/uxhrOd8tmD/AFF/7sNH+b2iNNWqpiQC7XHeFZjjKeQrq0GvWWbgLzn+y6zGIToRm53f9l31y/eztH2Suur/ANpmP7IP/XiUGp/7Wv8A2B/3YOZjw/nKn1lLNsTuAxKGJ+6p0gH2wBz6ZjL1V8w1KTNMurEhxG09+s79jg26BxbHDrRs0tiNrW5z4WUdTPKphqbKw3B0SPfm3xtTzhadNOo0bwAY94bFMKlMliYBtzGY9BPc9MSZTK1FAfLpVSCB5hlBp7SxErG0C2JT/DzCMnZqd9e6MXdbrVvU5/1Nb+yP448RmO1Gr/ZH8cFuBnOgMFIZTEF9TAd4Zisg+gIxfzHA69X+WzGkdlLQPwKD8RivfouKN+F7wOm/YB3qD1u4/Cy/Z3gJbOv+Zq/2R/3Y11VNvJrf2R/HBLMcXFBdFKvWqsxgFlBCgbleWT0EtO+BicazFOsHZ3anYtOwE81vQXte2DZoUuaXDZ1X7FM3SMpbfD56kB4txFKDebUDqq1riL3pRtPc4rjx7lP9r/Y/vxt+lV9JZ0P+vRlO4+AEH2xPR8OUq75XP5RQFJU1aYAiDytbYESQw23wxLQwOZGX3+G23nQtrZcTsNuKg/z6yv8Atb/qf343y/jjLOwVBWZjsAkk/nifPeGsnTo5mmatMg1PMpqhkrZQVB6XB26Eb49HAqNMGo1KkGBWweHOlSNJUXRrDUxkGeojEbdGUjmk3I+vYo5NJVDXhoF78iqHx1ljdVrMJiQnU9Pi39MWx4oTVp8qvqgHSUg32tM4r5QiiKaU6aKtMHTI1GSBLkyJY9wBucXKCotHNVlk5pgxvctqhUCdgCVWN+snAHR9ONx60y6qqGtuT2K7wnji12ZKdKqXXcHSLTHV++Mwm+Csi+Wzr0meWFCWAMgEshj133xmF6n0anfgDScuKlpxPMzGXW6F0XigCnUAfh1EDrGAVCkuZk1WI+6ACBN97QYgQJ79YwX448aYYqdMyDt73AMxiELna6hUpuVeG1adEbzzMR0FgOrT0GNFGcJxE251nJ8eHCNhQheJl6bU4MmLgE6tJgxaLGCekTizV4hSo5cAJD6QI0kEkwDeL773xqeFqVqGoqzSDKgUkgETN7TcR2tiarksuGCeSCLTJJ6i++4tB6YvIi5zMQ3qsc2IExi5tw7VUYipTr1XSoa4OijTXdSBPtG07gj3xp4WylapSK5k1KT0ypVit2BYfanlIEjYyPng+AUosBytRWzizab6HkfaBlS3W02xbymVZ0qVyxdVVVDNdmbWpPNuQNjFiSeoxW1LyWlxNiDbp3daZp5cLsLNhHYpPD2SqV0LCoEKsyhlBVviIM6TBJ03MDF4Zipl6oSqZQwAfunoRIsD3sZnmAE4zwGT5VT/AHjf/t8XuP1suYp1Kiq/YyRfo0DlB7mP4oOr5BUujfm2/DMcvHJMz0zQbxixV+lWKIQsAWkgxtFpNllQAJteQzY3eun1ljpEQosDMCXI5pkmdW4FgdyuUq9bLctVfMQfA0wRJvNwGAF7FdV9RNosP4ioiyK8BfiMAyempeWko7LEn7sSzwjxC7TccbpbWtG3I8EZTIh9JUKdDQCwt2aEmyjpNyQOkTV4vpziNlqQ8y/NVbZSD9mPiNotAHrBGBWSzlbNk0aWhaZu7osGOqyN17nrtJE4Z61Snk6BIAgbCY1N/jfsB6YPBqyDtO6yHWawcBvS7luG0crUWlTpHMZkiS9T4Vj1gybzpURtOmRNqvwWrXOuvmAvl/YpINKnfZg0sB6yJ9cXKGYNVKbViRJmUBVgCOUCDqAYidIJMaZ3xutZFJXU60xHljeCC02IJkkGA07dCMC952FGG4syq1bg+gNOYzDFFDNBuQZ29bG3tjRuHCoHT6XVVY0tr0jcGRDrqFusDcRidQGUE6i9mL6jB0lZYr8OoSLRAvBMY2cPuSTrUap3hZlbQAASwO/QzF0XwM+UdQR25e0pazfhpl0tTd3BHxMi2HvKTO8XPfFDM8HqEQXWDY8oB/OthrTg9JTKKabDcos/OBzye/MPU41ZyoJ8xiFMfylQk+31lMHtEWg4ZbM7YAj1sgHxm3nikzi3ADVbzKjsAtRagKFAAVACiA1QxsI64oNXFJXy9M6UZ9bAQBJAsIAEdSI3HvghxDxG9epoQqkGzwZ221F21SCLCFkjmaMBczk3gELp0oSQxuSC0mwIMkzbviCpwhojsL9wUlLiDta8nCOO8qXJIrVUUmQWGqOwv+cR88BeGy0aydK/yd7KAek/CTLAjrGOhVaC5bKeUqg1aqQTMcxE/EFMEEiLWtthIoUyxJGvU3QKLt3gTBPWBBuYkzheBpkiO7PK+9NOqGmoxAXAHV+6L8I4NVzQfyjTlCAQzQbiegNvfEeTpVaVVjpg0p8xT0BEH8iSO9jjzwzWOWZ6qsoJZVaeovuPu2MtuCPkXHilVa9AVqQmeV15ZI2IlrSDsTaDiB7dW8az4DvROqpH4mtGf38FzbgmtuKZh2UqHpkpPVdSqD6TonGYPcNNJ809SnVXkpik1Mm6lT1M36i0++MxUaQpHPmuOAVtRTNEVjxPen7hWXpuhDorQbalBjY9dsBfGWTRULjNVadSOWmarEMdgAusH57YH1M7VSrVWiWlwkqgljCjb7u+/wCYxT4jw+ooRnRk1OAdRBYwCZMEzt1OLeKmJmxOfa5yG8qiw3bkpKmlKJGqYpkb74iA1szd7Yr1MoSrXOx/Zi3QAKiNiMacvFrBRUlBq33eouIZuqCjISjDkJ6ENaDB7x+OMPGcwE8s1DHLyMARGpfhMA/42xtmwsENEEG25+Q3MYO57hFCrkUrGiKVUBWlOUTIuQLQR3E3xXVz42ua6Rt75XUuojg9lv7IbkuJtRyjqs6nrMJG4AZpjrNwLdJ7YDIfj1S06pVReGP2pO8bDfB7g9cDJZiVDTUYDUJALVGAPym3rgTQoKoMXm9wOgA6AdsDS21kmWeLamQ27vPBG/CniGhQouHLhdcrCllAgCxHqDPQTiomZV3L1Q1dQdJLEqQTtAnSC3LaIHQHfFBqCsCIgHeLTaOmIDSalpFLUCTBZTBi9m+8I7zeMGKVrJDI3afPOEtUUhe3I+eZdA4Xm6O1F1Q25fhJJMAETMT6nluSSRpqeJMmateijuSjeYqk35lEX9+b8bbDFfgeSp5qgJBpukLUCgadQAMgREGQbRvinxVcvl30fW1KgIjSVRVb4hJA1DudM4W9JjLnMbix55WvnxukTBKfZIHnkV05qrl3+tViuysLkTAYg9ToRUU9J6XGLVDi9F4BbTJFoiOYLA9BpMf0aXrhWGfzDMzPXc6uikqPwm3aB0GKtPM1aLBiFrKTdSqza+5vJHY2PTDAZIW3kAvyHwU5opWi7TlwXQ6fFcvoph6igNScMR0ZypK+hPNA9MV28QK0hUqM7BSdIutQWJHUgiNgR6HUcC89xfKU1UpQWpqVWvAgNt8QO/tgJxfi+YZZV1poN1pykCRzagbwO9rbDEETnS/CzLiT9s1xtPI4Xv2Jh4lxVxK1CKSkWDKqxvzc2pk+SgWnFujkqD6fMqpUm4QMNJm9xMv87emEh6QdxqJYkSWLli0QOadx29sV87RYEkKptCwIOokaRI3adrdYxJJTyubbHh5h5Kn9CAGIm/nzuVrjCxnKkRGtpBEjSVpg/IAz8sWfozvl6rnSGpDSQxNrmDazhgesX/DFTjSkZp5aAGIcmDINOlqmelye9sEMpwup5OaJs+hFP3akNIabldjK9CTvua2Y2DLHcE3cYDfZdCK3Ea1Sw+wDcTuRci8BoG4HfacD8lV0s4YGJuuxBAPXbcme8C+CFOsKZ0VaZDLLASFNyNmgyJHxKe+IsnoVhVJBiqgKRI07z26hYJvbDrniNrc/aG7glmR4y8YRgPDfw87lBVYM4ZgaaMfumLDptPSY9cS5PPOFalTJVn5dRbVEkw3uvMRFrgdMWONV1NlcMJDaoKj8DselrRO3WTh1UIh1KQdJafhkBpm455gAQREY9IG+0Lg5XvbfwQjEQxzmkWNgL7uPFDfD1JVzuYpoISkioo7bEz3YtJJ62x7iHwzknpZ3MioZZkR2O66nJYhT1AkD5YzGQ0kRrzbgO5aOiB1XSe9PIz9egzilRDBirFtLmeRRuojpGBvFqmYzDhmR4EQgSrpm9/hmb9D7zaHPgctTBtHb2tgqwMWj8f7sXJrGRSkhmYO26zmEEWP1+65tkaTJOvLNUk2kV4AtaIIPzxNklQqCuUZl6ENmGBi3S3SMO2czLjWqIXYJPLcAmdM+5GBnhPVQpJSemVps7eUxtuNUadxfVf274aFXI9pkwf7HzkuXAy+p+6BZqtUYBUypoxMmnTcFgRBBJpGel97Yq1a1SlTaMuw1aVLMKkAax00hV9dsPnGOKJQWWkkzpUbmP2YXa/GjmMtmAV0FSoibxqTf8cRsrS5tsHs34ldEbL4sOfSlfhPFqtJKiBAys76gabODztb4SDjVc0f5hb96VUge07fLBPgf8mf95V/5j4tPV6dJxpBQRO9reduaQm0m9kjm4RkSEARmn4G9tNX/AM/nib6ebRQRfVaNQE+rEfEfUzg0r/PHjnY4I0Mbtt+soPW7/lHaqNDxFmKa6aaqi9loN8ztucVs/wAUqVr1Kas33vIqA+lwRcd8ElnG6iLYEaLpwcQGaH1u/wCUdqWmWoRB1kH/AGbj9kE+xxJRLAyaeu32qNVoHoJgevfDEWvcYlBvIxK6jYciT1ld9bvP+I7UHr8YrOqg0qZCjSoOWaw2gSLD2xQ1OfsuvaErGPxJn5zhpdRYRjQvC2EeuI26PiZ8OXSV4aWeP8R2pWFEqI0tEzHkuonvyKs/OcXcjxGpSbUqS/RmoVXI9pML7jB2QIx7UgY66jY7I36yu+tn/KO1JmarVMxXYFSzlixAo1JstL7MG1vz9cElp5kH4a22n+SrXEkw3KdQv17XnBTgbgcRJO2liT/8dLB0Z2tmXZaX1aLcvO3vFyYvAIgbnpioqPdziNjAbDbcp9s4fDifsKT8xlsxUcO9OrIECKVQCO38nscRulfbySygHlahUIuCAYVFAIudUaje+HGtQNME082XcRytMGWKiCPh5lbeRYz3wNyvEKocVy01XCo9PSBIXoL2v9qYhpx10ckhLiwE24lRtrGRNwgWCWaeTrAmKTXi5o1SQffRq7WmJGJK5zFSBURnj/Y1Qfyp7HqL4b6PEalZ0AraC8aVVJF1VrsWBNmHQXnHlXidehUAqMGA36hhMSp3BHUSf2HANdLG0kMGe7EV6SeKVwxjpSRl3q0qjNUQl3ky1Oopibf6vYX/AMDHmHfxIQalNh1T9+PMZipq4DIS6Ef+ncOdaekY8wg4jv4cUb8NT5R/pn92KXHfFyUWNKkhrVF+KDCJ/SbqfQbdSMScHzBTLVmH2NZHyWccaqceB+qUgTeox+JjEmSe5uSMWsNM2Wd5dsBWclfh2J0oeNM55jtTekASJ5JBi0fETtaxNxhe4t42zzEGpmCHRpRfLRQDENPKbrNwTbfpjXgORZ9NQh1Jpk0ipLEkNGogXgsIttBuAZwT4x4ZNZ000oYhnkldbMFJ0hWOoqCoFgQT6XNmC0WjAyQCK7Md81c4bxmvmVFXM6VZFg9B3mPsnv0wey2TIyVWq29WCBFwupY/LCxTza1EqOuoqTDsY3MkRp6jaIw75rMB8gSCDACmCDdWAiQdxG2FqwCIMY3YSmWuGENS9wgnyj/vKn/7bFjN0C1NlU6WYEKexIsbXGK/BzNP+vUH/wDRsXwMa1vwjmWaqf67+c96GHh9Ww8zZdJub8wIM7zupPYz6Y8rcOqByQ/KVKhZaBIpie8jS0ep9Tg9lMs9RgqLqJ/LufTF2t4brgSNLegN/wAwBiIuY02cUIa9wuAk88Oq/wA7HIV3O8OJ/wCJfw9sWKeRcUtGuW1zJJuuvVpJ3A08v8cMnB+CtWJLSiAwTFyeoH8cMVLw/l1EaCfUsf3HEck8cZspI4JJBdc2qZCodUPBLqwux+FV5bn4SwJPocRU+FVALVWmWJBJgSVIK+oAiD94+2Oi53wzTN6ZKHsbg/jcYWM1lWpMVYFW/aO4PXBRyRybFySN8e1B8vw15GpoGvWYZjYqQy3+yT/iReE8EcT9cSD0M2tV6zMA1Aw9UHuGSnw2s6grTYj8P274jzVJk5XQg+o/xOCAZewPagOK1yEN4dkmpl9TlgzSJ6XY/sIHy9gCOgA98Yp3+eNNO0e+DAQFAmaM3UPYGfby6X8MMNTiq5XLIoIYvTcOJg63CGT2+Mthcrj/AEl5sCrz/wDWm+Na1AAQWDEqjMzHlGoMVh2ghzCCLCBGK1zA6ocDwH1Vm55bDGedHDxsU1FBdLkzLNYAmTYxNpJGF1aTTcM6gkgfAdRFtRIJKDlsSNhtEBMz3EK1eq8Np8uqqqoNwZ0za7Xt25vxOcTzWaNB2IWmzUgrsCLRp1aRGrUdZAufgMDrj0uIfBkpaUQkHXZoq2eLkOh8rSOXTcGAsQCbcpFxvHrg2lTzMppYy9Goadu0MB8oA/DCN4bzTBvJAViociGuiry3vGnTpUT931OC2VzAFUED6ttzeDUI0mfWVaDex6WwUgaIySkxiLrBNXEzIozv5f78ZjbjawaQH82P2nHuPm9VnKSvoVF/RHT3lXcrxFKNCozg6dekKDdzpBO/sfSMIWXyuRZcsvlEVDUqMVURBWyqbEaIvHrPTDJ4oFJsrSpCoUqtVDSJtuJO4g2EH17Yl8O8DoJnMwFYVVXlp3mH0rr1Efdi/bXHUY1UDAZTe+Z7B+6yUtzkFW4LlDRqZemXLrTNFZIEwXqMRYbSPXF7iXA1XNVGeXJrpzGAEE05A7lqbBb7APtAwaqVtbGmjq/lnSx8pdCn0O5IBiB1JkjFXNIK1VaeqdVQqxMS1j5jbdAPLEC3MLADD02Bz8LBb6BFTRvjb7ZSv+kGl5SvVpgVWr1imqCbBDcBeXUWm8R6XxV8FK60c5TKsqCnTJVhpIeRNjfbc+3phqzNIPToinAl2anFoJWoy7ewGFTxNn6z16VYh1WqEQKp5WvpqKe5t16R2wo8l+W6/cbqSRhaQUY4VGgj9d//ANNhl4Jwc1+ZjpQW9T7enrhZ4T8BP67X/rHDH4h8QPkeE+fRAapZV1bAs0Fj3i9upgY0k8hZEMO1UurD6l+Lie9NXD+GU6M6JvEyZ2xcxyfw744zX03I0ajebTzWWpM4IAKu/mSywBA5RK7ROC+e/StQpLW15esKlFlDJyyVbVzgzGmy7x8ad8VTiXG5TzQGiwTvQMK6rAYM35mZxskqyjUWBnf064WuP+LaOWOWNejVVa+nTVUrpQtFmOoEQDO2wMbHF/NcaWhl6mYNN2CFxGoSwTVJW8QdJiY6Y6ShAR7FTPZVXanqAMEn8tsJPFfHtOpk8pWQ1aDZquFpgaCYSppfWTKqk7kSYI9cbUPHCUuGPm6or1vKrFHDKqOCW5dMAKygMsHqN7yMeabG6JwBFk7VKjKdhpmPXHueya1UKsN/yPfCxwHxfTzTZkCnV/0VQxMqVaV1QrSAWA7xiDw5+kWlm64oCjURzQNYXD2Bgry31+gnHr2zC5a+RUue4LVpgGzCd1k/lgYPivsMW+G/pNy9erl6S0a6tmHdFDhAVKb6xrJX064P+IuHK1NqiiGUSY6j1w7FVEnC7rSctKALt6khLRWpnGUgEFHEf/Gn8MCeJUhTJUCWDak6i6uVlYuwGpf7PyJZSrGcc/qvHzpoP34pcRFnqnfVYBZJ0gWB+z8JvthCoJFWeYKzp2F9OOnu/ZLPhjPLmc2tOrRQupdkqKsNuDdQVFQiBAbaDFzhwXLtBamtJrhbUyGusxY9l9enaMKXg7yanEBmELKBq8xXMnUxIBB20mTc7G2Oj/R6W5dSfM1LDGADoVeWwX+UWSLHWCTzSWyxjiCUi2WRgIauV8R4qRWr0ctTSminSSqAOzBo1Egd5gD0wT4vmHo6AF0gVHaT9sggTI3gMBJ7ntiA1qOSr1TqL5iu5KQCNC1LiZ2MtfryxHefjVAPTyqiJIrOSt5DMvzvpP4YimcBZo2KSJpwueTuTrxHMCotFxImmLRHU4zAvhi1PotHWIYLpuIsC0W6WIxmMFWtDZ3AHetrQm8DT52qDiVDVWqHzgoSgX0xzFgAoCwZBJK3g4fvDuVNN2pooCKg5puWaWNtrzPzHrjnnEeFs2p1rIlQ1wtNGFzIgtM/CuqduntjpHBc0xqg00WpTqBW1qYtAEid1G0QD7Cw18BGI5rKk2ddUOHqfLWlTD6r6nKmFkyW/WN7LuT6ScVxbN0AoBHlwNN95IJ3uRcmd74ZMvWinVi3l6wDfeTH7cJeWdvpxVZOlWjoJQradz9veT1MnDEUQaXO4qR0hcM9w+oUuRo1NWRRgNILtq1C4pqVv+O+x3GE3xN4hYJRoU2UJU11HO552GgqxuIWRB6HtBx1DVSFIJQadQIQfEVNQ3HYiR1xyrxUBUzjBlYUsrT0g6Sy6VaFi41c52m9xsLA9rGttyoZZcQTD4YYtR5zzhm1Wi8z7GQQZHfpthr4XmaL03y2ZVWovaG29j2vcHocLHBc1Rq09eXUpTY2U7rAEra0AyB6RgjTGLwMEkIDuCoXSObMXDim7hPhLKZeolWmk1EpilTZiWKICTpWf6RvuZicB/E/BOGU0P0suPOCKdOtqlQUiSsLTUsY1CSo2CTsMN2QziVUDKfcdQexwoePOFZqrmMpUohmoqWWsitFjGklZ51F7XgwY6inIINirYEEXC24zwh+IUqVJAhyD0YPmK6VlcHkdQygiAJggT7GcEs94Py1V1ch1K0DQCq5C+XBEadpAJv/AAEJtfgnFxwajS11GzAqhqi+ZNTyrwuueYgwSJ2tfY3/AA94ez1WhxGjWq1KFOtVb6KSSWpjUx1KAwKIRpASREHaccXkw/5jZM5ellyjFKLmpSOs60YtqkML/FeDI27DFzjXhmhm8u2Xr+Y9N2DNLmWKwRfoJAsIH54TfB/Bs7l+KsKzVquWTKhFqsW0PUAogtpZjDGKnN1k98BPD3CuJ03pmtl8xUQZ7X/LMrKkLpadcNTHMPLPc/ex5eXQKXgTJL9I5GY5lBTqlnaSoAAAggLYC47Yj4X4DyeWqJVpCorpSNFW8xjCGbQTFptbCR+kLIcTr5jNtl6OYXStIUXp1DDQwLMkMPLPQgAk46vl3PlIXs2ldU7zAmfWceXUrZH9H2Sy7ZYp5xbLMz0pebuZYta82F+2DfHOIqtJluHYQFPY7n2xaqVgSGDC4iGBAPzxHxPJB6BVrkAkHsRf+7EsYAcC5QvJLSGrn3BTOf2+9/y0xX41m0y+aGWeYrMzAhiIV9RAMXB18sdoOJuCn/T4Hdv+UmOc+N+NF841YGYqjT200iI+RgH8cL1LS6uPDD9SpI5THTADeEwfow4E3k1q1FwTUAVbEukEzqWRIvupv3Bw7ZHLhwDTQEK7A1UjmdTDIb6lgjqel5G9fwxl6Zywaknl2BIG4LQx3JsSbf1dosZqjVIMsWIkHrZYnvdQYPWT1w/hLgORJ4g2/KufeO+HqG+klW1JNMtFgBqcv3J3RW2JYEEwJC+HOMNmKgqEQaWiFHRVBBjbfUxM/uw2fpDptUyVQByI0kqI5tJJYHewEHcXBkY5b4a4gaNZSNrfkZ/iPnhasGNpATFK4se0HZcLtXEKofQf1Bt7tt+WPMScbiUK7GmpHzLHGYwFUfem3nJbWkziHT3lKua4RWzWZqIABTCg+Z/NgLqJ/pFogf0j0wV8IcUNN/olSoRUCGslRbBQzafLI9YVp7t88AM9nswDnFp62o8vmBbkCQDHUAyQfQHGeCcuPMq1VBjUFE7iNTEHrImnb1xtoGOfMG8v7rHzvDGly6JxTP8AkUqraw9jUKrBkhdV+wkdL27YVshWb6RRqX1kNzbXIk2PfFjMf+leetFr+6H+OK9GPOpWuNUH+rt3vv8ALF2IGxkAb0tDM6SGUncFe4jxGqyf6OEp1HiDsJJ0mN9N7TFtU9MJ3HsxVp5bK02ZQxWr5hbmmas6STuAGJte/thrdLWMEMyg9pJKn+0FwnZehTzeZFKoauuXd7kw3lsxO9lJVTECQYHSK/SMQYWuGzz91yklLwQdqa+D0wBqAAVlRoHdlDz7nXf1nDdwTgnnczGE9Ov92FDw5xJK9M6VNMppXQwghVRVUkeoWet5ud8O/iTitTI8NNeiEZ0VCA4JU6mUGYIPXvhx8pZA3DtKhZGHzOxbkbXh1GkCQgHc7nGFtDLEw5jSenqO2FPh/jpDRzLVzTc0VpMadMGmw81VhT5jaWOo2ZWuDEAi+mb8b0Uy9LNLTqc2YNCKgnSVLatmtIUwb9owjiv8Sdw2+FPYGNsJQ/SDSTK5TMVKbn6SG+EKoBQc0gudKkgxcx174341+kOhllos9Oo3m0lqkI1NiisVAJh73O4kGDB6YjUl044wnAHivielQzFHLlWZqzimCukhWIYw0tIspOx3GKeV8fZNlrszNSNBqqlHjU/kiXKBWOsD8fQY8vJrxUqGHMkD7s7euFqr+kGgmXp5h6GZRKlVKS6kUfyiaw0l4ZIsSpNwRfEXE/0j5WjSy1WrSq6cwlR0A8t4FLcEippkyIgmZ6YIITmmrKuaiSQIM+xvvfvgXxwtRplVPI9r/Z7geh/LFOl47y7VKdJKVdmenSqEKmry1rfCW0k2H2iJAkXwV8SkeQZ7j9uJIj7wZZXUco92eNlzanWNLMV36qlQj38lY/PHKc7QNXMUqX3iin+s0n9uOo55SatcD7rbf7tD+7HMkqinn6bHbUp/IY9Nb0hx5B9UBPumcy7bwLKhaKssgkESI2JJG4vFiP78Hq1FGUy7MTYj4I+KxI5iIMROwwF4eCtKkoOyj8gMWadQmb9f34b1ILQSlRKRkFQ8Q5QGkEjeV+RRxj5+pylRQbkEfnH8cfQfGqkpP3XX9sfLHCLVKzFduWPxUfxwvOLO6FJEV2HK1TUy2WJ/mUv7Fx+7GYkytAplssDv5Kn+0Xb9+PcfPK3+u6y31GfdDp7ygfFuIfRg1NGAfMMXdiAeVTyIAdwTJPvjfwnUP0dqjGWbzKhM7lmI+X8njON+D2z1RCKgSxHwljYyWMEcoBHrgjkOHGjltIU6fLAU6SAREHf9YtbG90c1okLjy9exYqvDsNgN6lz6Rl6g3ApMP+EjFTLmKlEiQATyx+o0T1EYI8RYNRqEdUYD3ggfngOkCpRLXYFr7fYbUfQYuJXAubZL0bTqZQeCKSZqKN7EfMW/NThT8UcaqLUphKr0Sig0iltRLMw1feUKwXSbX98NNOsrVBoYNI0mL9ZH/Viar4d0jXmaKmmQYWoA3wamAZZgSJAMztheuDHsAvmCo6Nj8exU8jV11UqogC1aFNmjYF1DgeoAaBjoXB/KzOX8qsiVAsBkcBgQLgkGx6fMY5zw3XQzDZRgfKCK+XYmT5ZUDQT+ppKA9lww5Ku1NgymCP8AEH0x0RCSAALxlMc5JTceAZTSyfRqGh9OtfKSG0xp1CIaIETtGIeIcKyVOkWq0KC0qTGsZpqFVgJLwB8cfa3xtkvEFJ4D8jeu34/xxczJo1UZGKOjgqykghgbEH3xXOie02IT7ZGuFwUqtxnhK0aJNFBSWoKdINl4VGqJr5QVhQVMlhbcG9sacYz/AAmnQoVa+VTy3psKYbKiVRLkaSsovUL16DB6r4cyz06dJqU06JBpqWY6SogRzbAWA2xC/g3ItTp02y6lKaMiAluVWuy/FsexwCNV8xUyCZmipy6edXfVTfyRJdaYYNMSCEtq6bTilwTi3CavmVaFFOVKtSo/0ciBMVJYr8TdV3YCbjBjM+Hst5qVBRU1Rp0uZOnQukMb3ZVMA7+uKOV8FZWirtSQjVSamw1MNSMSWXeRMkzuJwQbdCXWW3BqvDM4PJo06VRaIp1QhpQqawTTYArAOmYi4HbBJ/DGSKohytDTTDBF8tYUP8YAiAGm8b418P8AhzK5WXy9MoaiU1aWZpCLCDmJiBbBaoYBJ2AnHCu7lT/yVl00sKVJTTQIp0gaUXZQeiiBA2GFvxHxhHYLqARb+57x1GB/F+LtUhC5LtdVAtANz2HpPWMCcwCGEgC4JJ5tthG9SpA3Nh0xYQ0+A4jtVfNUYxhGxe8JzFM5zUxAptrkuCqkGmq/aiQYOIeN5eJ+rBbSAFqgGBNgSVKkyxMaephiBgrkOHrUrKx1eYRqCpuikKNTMfgB0iALm8WE4uZrLOip5h0s7xopmNgxkvAdjbuN/lhKeEvqcYO6yZaSYQ3gqlDM1aIQU2DmbglXZBHQKyEg27x2PS4nEqNWoQymlmKgAg6gr6dR5VcCG3JtfuYx5leHmuiucxUYHaBpU9PhYGfnizmciipzNpVYYlhqXlvOn7JETyaY7HbDhO9QtsBYhB/GFUnKZlNAVUSQ6tBJ3OoSIuLEHvtjl3hjw81TMIkfE2qx2UfL1P5Y6bnM61XSGqqqMCHtyVV6wYlXG229iASAZ+DV8t5xrKCGVVGoKYZXMAiN4ex6jrivr5CyPEEzTButF9it+IVCsoAsEUD5F8ZiTxMecT90ftbHmMFVH3hWxof6I6e9R8LDeXmChUOKZCamgamtc3gbXjDZxHKqaK0yBpBQFd7SBHthPy1OqtCtUpEGCutXMQqw0qdp9DbfF6r4zpso+rqSHXXYGFF5F5P7cbuEhwIbuKzkjSdiaaeWpTOhJ76R/DCbwbKUxn6ilVIHnBRFviTpttNsE28W5X+cPf4G9+2+FLLcc8vMtmSpZPMchZuVew+cdMMtGRQYDfoXR6tBAjAKoGk2gD1xrxCiK1HRNyo/MR+/CxxDxxS0SlNiWkDUYFvikiYjbCvxDxjX0UwgUJoPMTIBUSOg5rWmeaMAWm10J4hNvGKVJoMAuj1AG9NU/gCzAfPA4bTgdlcyz+YTAAcAQIAGlD09ScWErWjFxAzDGAqOqJ1rrqxJEY9exPfGobYY9c+mJVCmThPiABQtaZ+9E/j6+uCb8aoATrn0AM/swju22PA8YUfRscb7E0yre0W2pnp+IEeqAVKoVIk73i/oLYLeW7KF1jSR8QFyPxj54QwxnE9POunwsy+xI/LAvpNmBdZVfMugCAPQYA8c4upU06ZmbM3QDqAeuF6vxCoV53cr1kkj8OuBFbiMjSVAD/AJvp2k9BqJChb7yTEwDKUMN3G6N9UXizRZSVyzfADFhK/ESdgPug7z0F7WklRyVOnoU81SqYPXlHM4E7JYBibmYMkgYGcJzD+eqHTpXUCf1rl99+aL7xf7Ri/4p1qaLI5UXEhQSCwiRJ+IzA7DUcHI4k2QxsAbiRzw9lPJR3dgz1G1O20nb8PT1O22KnHcwPOQwStJSx7Sxt7QFMnoDgVk88aRVX1aKYDOAZ5mgUqajaAtyZ6Ez8RwP4lm2q1CadSEqVAshSdRYWJi4UAIAPtQ3XEAb7WJN4/dhg2lM+Wz9WrdBC/f0jT+bamHrC4uVWtzgR36D37YzgeWVKQWmyvPOzg/GT9rc2MQPQYC8cI86K9MMCCtJC9mtL1G+zTRRbUZPa8AiH3Nl0wZbV5QTJzUQjlqHUdKtAMQHW2kGLEix6zgRwjNVKNUKNwXAWw81dUGD9/lMd+uxJaTTFMKphQTAgWnt/fgecrqNRLK6k1aRJABFhUSfWNXuQemI6mESxmyhYS11jtC1485OgsVMrMqCARLRY32I+eMxBxTNCpoZY06bR16k+xnGY+e1rS2Ugrb6OcHU7SOXvQ7Mcb8unUpIAzOQrT0U2gepk+3rga/EqYXmVWaoAwE8oBgXNpMCL9dhjaqjmo/IGCvIkJbUBvqIkGOtrYhr5Co7ljSLG23lQN+gaADJtGN9TNwtOHec8/Nlm3zNYbHtW9biHmM4enDE6yZIgALELvFhbePecaNzIy6Y+yp3BOnb5GR8sSDLVVBmm0SDqJpgiBAhtUgRa2/XE2XzLMSVRSYghfIIHSQoaFMWnfDTcQ3dq56TH8yq18ulKoGpuYaHUgzoOmYbo3X1vfuY+I0zUpufKCMsl9AIWANyv2GJJB9mmcF1zdUKihOWkdSgpQ5T3BPXucScWz+bXLuzkqtVGkaaQZgQZJAE7dd8LyOey17Dp8EUUkbsm58yzgy2qg/zn/RTxfFPAvgXD81UFRqWogVIN6Yvop9/liRadeTFQWQVDz040nZpIjTbfFh6ZCz2S7MKsnonvkc4EZlE1S3+PXHhH5YrtkM0NIJgt8ILUgWtNgYkxfG44JnTfm/tUv4YE6Qp/nCjGj5OIW+oGYxtpwPPDsxq0iourt5lKfwxHmMvXpsVepDKASNVMxO0wLTj3p0HzLvq6TiOvwRbTtfGopnFA5HNAAl4BmJakNjBsRNjv2x79AzZKgVDLbANSv/AMNvn2OPesIPmXfVsnEdfgp8/wDyTDTr6hd5M2/OMV8lw+KkvLaQp1Em79x0gXt3PoMaJw/NM2lahZuwekdvYf4t3GPKlDMiB5onaPMp7kx0XvgTXU5PxLo0fLxHX4KV6FVarNTIurCXjdtogSQvY9sb08ozT5pLSsBZ26TPeABPoe5xVo5HNMLVLSRd0WSNwJUExi03Bc4N2jYXqKN7AfDiM1tMD8SP0Ca1sQ6z9kHKolfymAKGRLHYGmD3iMFs7TRkKJBJvaO0XI2kcs9jbAz/ACZmPpfl/wCsALAlhYaVG8EbE9MFF4LnAQNSgnYeYo/DkvbHTW04yLhmvOoZLixGXP8AZQU81UWo6LKNVVE5TABphek8odVZRHwLeJa8GaLtmVrZlvM8oUy1NDp1XsNgDLcyp3AuJnBGn4ezgJIIBJknWN4ifg7YzL8GzbEtrRoaCPNkgr35LNsY6Yh9LpPnCkNNOd489CJ8KzaO2Z89mKO8IrU3BAUCwsYA6EbkFuuKvE6pqjy4LUwbOw0VOttiCLwSQJEiLzipm+FZ4AnWFEXPnEADeTyYQ63jNlOmar3toqBp3vEyLdwIkTE4OKaB5OB10MkMmWIjt+ycKSMrEMRcWVZAFztO0zsLDpj3CvwTjT5t2KajpUSHqEbk9p7YzGU0vRxPqnO1rW7MjfhzLT6Lke2maMN9uY501UGiozoQHQix2ZSBKnupt84PTBWt4jyxDLmKYoqo+rencg/dsBcna0HYgdbvh7LUapqU3UNIBMiCCNmUi4sYn0jCb4/ylOlXSkjlio1sCLibLtvaTtiwjbjmwjj9UnLJA6EiRvtAWHKgXE8+1Y63JCzYbADpPQmL/h3OKmZrAkGk0MuxUwcGOA5ZauYA3UA2IIuBvft09vTBLxlwtRTUizA8p/b7jGgMjWnCAqlkV2FXvCVSnmaZq13CLTIVlkDW29+umOg3v0xU8T8Q83zWNgVIVeyjb23/ABOAHAmnNImsU/MhW1dDFj+wDvOOrcS4ZTo5DMrTWSaFTUx3J0Ncn93TFTVYtfmctydo3QwRlwF3G4twQHgOcall6gQw75jSh7E0kIn30x8xgHWzzFVhGkUvo9RYsQvX4gVbuCQVYfaBwf8ADuRXMZavTewNWZG4ISnBHtGB2c8P5hW+s8txsKhKEkepqIW+RLR3wJdFr34tt9/N5+i4fi88UJznFqr0dOarhqc2LADb9cIbjYsH7zGI8pm3pakSoyq3xLNtp3UDUukE9z8JMSMHP8jhVLVDU1GByReehZ1ZmPZdK/hfAHP8HZK7oXKLSbcjm0EwGiNJF5IFlDDaYDcMkBuy3Ls89wXcQ2AKM1A9pIUfrAflIBHtHXfc3OC5dRLgW1RKkwehkkzpEiYMbgTbE2WyyakWkdSgS5UkA7xsbk+/2emMyld9VSgVbUukq0yCBceoWFEiOhvO7EhLo7gZKGecY9XvRzMEAkmC3Vj0gSAB0jv06DvB8S3iDbmuD6ASSw/KRE4F1eNpVIXSxIkibTEAgnYRpn3HtjbM5k0ypcBtZunUKOkzAUcojqST1wsG3yQCN5BdbIItTLKNOpkQ7gKqA+8GT88WvpShRuSbBU5mM9Ou4/gRDMGWB4oqEVSqUkWmJsu8TYmYi3QDrtjanxWu9cI7CGoanVeUTMRY3BvuTjop8OwL2ElHcuqhialQAMdIQCUH6oN3Yyd1PW4uCSFUjzFQM2uRAZ4KzaV1nUtuwPsRha/ylVR+VBygAFbGP1ZJ29SPyEXaOcDL9WTftIv1kXk9LhjtHfFZUQPac22Ugy2oqoI4pH+xP7F/hhjbLKzKSJKyRc2lSpmPQnCstb//AEA7AiMuSQoDMYUEhVBMn5n54a/M1ARsQD8jhKoDmat4+UfVTAg3CFZjMtQoKmzSadOb8qkhWPeEUMe5gWnCl4Z4rorlvsOJYsTC0y1Rgx/XJ6ncfLB/iNH6W9QSQgBpCPuyPMjsWIKz6TgPRyQ53uQrAgILkKwDOB2VRpT2ESWGLSCka+IucLYs1E42Nr7FczlRcwtdZFGg7TWZyVJkAAMbEagBFNeYjdlmMKPjRMtk8v5dGi2qpZWYeSpm0imCGqL1mrqj1wx0K6Ug9UMCacIpVDVqU9A0lEVj5dNg0qaryWIaxEY5h4zzrVK5qNJLKRpqNrIa4J3iRtO2oGAIw3TwtjFm7FBJIbXRT9GyQ1YELZUEi8wXE73nv7Y8xt+jhQDX0km1OTEX5pj0G0ntjMY7Tf8AeO6O4LT6I/tG9PeU/DiZy5esN0GmIJDAiYtteL9L9zgUmamamnzcw/M7RMbcojoBAjpbG/iM/UmPvrPTcex9rYt8PzdKnSVgwWRJM3J6+uNXSsGJxAzuVU1AHsf9VWySPRqh2EmIfpcxMwLAEx6wcZxrMtXCiI0kEifS5M7Dp88WeHU0JrVmdnDjTHvF+8/Z+WJOO5ZGpVKcFDymVi8kADvBiMNE5pQDIoI1Ks+kVKaPTIOmVg2gi4/Vg/IjcXZvD+eepk85QfUTTpuFL/FpZGgE9Y2ntGAeU48tMaHRuW1jO2DHAeI0mp5tySodGUWJ2QxcCPWfXENRkwX23yXQzEPZzspPB2XV6dUMJAqTf+gmDj8PfUdBULaEJMSOp3m/QR6ztgX4I+Cr/TH5ouDHFa2jQWLBC3MVBJ9By3ueo7R1xTVj3NqXAeclK4AqGpwtvODKfqwweCSeaSSe89R6k4DcXyH1jK88zl0abw17H0kqR2AmxGI38S1UL6GGgMwUVF1GFJUXBBJJEcx7DeTirmeK182pDsiqp2VdMkAG5ksouRyn8rYtaCmqWSB5AII47j9VWVM8TmkAkEFC6SCnq1K3l6iA4g2B0g6Y2gDYdPYYJrTV21b6SNLDcWEkEXHbFLPEImn7DWN4J9Aouqxu6rFrdxSzHGpQolMqfhAaCvUdDMGCJMYvGyxZtB2JPUTv9uxz3qhxbiGpqyqzIC+oMRqMqseYrNMagCOth0JxBn84xCgkMUUKA3NqBiTPUmJ26es4gzVAslPQp1qohS0WGmIBgAE6Z2IIjviiVIMNcdCIn2I21T9kx1gm+lYWveyt7PazBfJF+HUgUZFdZIgiO4PrIP8AdhgymRyhFKoatcOKZRuVTftMDZr/AKwjphc4RmObSGtHWTf0m+14NxbfBnhHEqYaqNDOHhtQdaSyohpZ/TTt2OFqxjjHdhzHBENik4itNNJSpUrKI1ahoIaLbQGUwbXvG+Ism71Gbyk52gBZ+L1sYMA3mBcX3xZrceypRqZoO0kS3n6hafhsQBczbGmTzaEeXSXy1axp0FarWYdQajhQqn9WfY4TEsuqLZBflPh55V45q7ms45zINOoFcUdGtNgwAUgbCJBHT0jDLk+MOcvWdnDVEbSDtdgmkbC0tAPUCcJ7/wDqFGlaYWnpCK2oIBAALdW7+s4vpnUkUrc1VNfyV2X3vH4YYNEJ6No3jz3JQzllTbcQjzjysuEUnU8Ip633b3A1N8sT8ZqLSoplqWpXIVtYkAaGW0qjsWBIgaYlb7EGhxqtD5VhaKy6iRIAIIJjtE9sEeHZJWr1adQ6mbWQTqH2t3UETJJ0rYaUkfETiR4sAApid5XOPFHE/LMKWZkACKTUPObKBJAETqPKsxsenPnd2LBtNpl4mLad4NrAD1Pc4a/0i8KfLZmkisrOwKrC6FEkDlA2udyzG42tgW2TRq6U0p/U0zoZ45XZBqcuR8Qki07QB8QxM1uVglpzZ1kb/RxV1/SGIA/kgABAACsB+QF+u+Mxf8GkmtnZkc9PdtRmHmYsG7qLKeUWGPMYPTuVa/o7gtZog/yjenvKYs3TUiqGE7GPYHbt7+mFNALkghgSI7GT+zvh7OXBoZmp2CoP6zDV/wAJH4nCxncjGZ6aXOsH5X/eca2ldgkPLfvyVZUjWQi3+Nh1jP6IzkFCog6kpP4lv44sZ518xpi6rHuGMfO/5YhpVPrUiNJ07enmYk40gRkqEwLhp7AEzhhxzS7QLFKvGV0vU3uCR+GDC0WXKFSumKbRH2olSfcWn3HfA3jFRarIFVgWPUWIAJbe2xk4Y+K5mn9EdNQDpXMDrDIoPyvPyxDUHG5reAJ89Saozq7u3Egd6veCairSqsxCqCpJJgDlGD2T4rQqyKVVKhG4VgSPlvjlubqVBSpneiGBcTEuEUpPcQHt/DAEZpg30im0eVJ1rsWOmAh+0OW+4M+4CdTRCWRz75n7KB5scl1nMeGFeq7a4VyW0xcMbmDI5Sbxe+I8xlaWT8tFTzXbUQXNl06bwBBMsI/bbB2nTSqlN3UTAYWupMG3UdPwwjeI8/5mbqKQSiaUEED72o3EFtQe3XSm03GglmqJBE5xwgZ7suGSSqWsiYXtGZUXGcj51U12IV4loBggLGxJ3FjeMK9LNupJMSxliR/46EYZ8o7GiNQHMhdbTKEm4v26dhPTAOtw86tBYFhqQW3IuvX7YICn+E4ui2FgGr2IKead1w4qrWqVHW5joQBvtPfrNuoJ7TivSEWgEETp9DaV/CCpsYxapMoID6ipN9NzAjUfUhTJHY9AZND6Qak6W0bFjeSWNyANwJAHoB3x7WAqcBxNydisrSIOoGy9W5IH7SN7G3yOKuXqeY7tJgtKzExa4k2kjVYTfGy5D77FuxljB9Qdj6R+JtixRyUbwBAIH3gdo7z+JuJnlwdwum5yATJRz9by1Z3zQ5ZLFFdPUjUFGn542TiDVgVD5mqvVAKeXQz0Z1Jsfzwv5nPtHlI1VKZGkpTqM6sZAgL9ntpkm+JcvwxwFJos7iJFbkVd4Eu3OPQgb2xWPjYMzYcPPijF9iOGgaeYVWRKZCWWmdQAgQJ6mDJPfEWeZluQGfWGQjlOlTJB9vhn9YeuKvH9S1lAp+X9Wv1YfVHKp06u3rixwXL65LKzcllDDUsAlVA2cSCIBm+LSid/Ltv571W1bPe4uZNTslaijgypZD8iwn25ScN3DkUoKrACpp0u3qtmE9tS/kMcx4Pn9ArUj8LU2dPQgcw9NwY76sdNpVYWssfDWI/t6Kh/5mF6kYUyx2LNcb/S6nm56iaROor9WYAUSRLEm9h+FiOuCDcHprk1GTAY+UVFVxOkC7BBuHqNebbXIgQvfpYq6+JhSSiaFQtM8pLaiB0sSNrnA7xRxtVRMtRQ6EkvzNAkgaQQblbBn7yBF8Ew+yFFKLvRL9GyFPpQc8wamCZmSPNm+xv1xmIf0WqPLzJj7VIflVxmMTprD6Y6/Ady1miR/Kt6e8prp8HzGbfMeU6imKpRxqIuqp8Q6m4xpw5s7RRa9YaAJQNSgqh7MOYgyAIgdI7438E+JUyvEc7QqkIlWrKsSAA3Y3+0I/Ad8H/HXE6CUKiLpNSqumBBbpzegH7YxswwPw5bFnta6zm327UF4Xm2q16zuBr0zyDfQSJju0n8sXvpcmnVcJUCAOyaCYBkEgmJgE81wY2G+AHg+tGYiCvIf3YL8czFqzsLBNCgkqdzLDrBJAi23rjrxZ1gijzYqHjLjTwPo60i9NtQCoxKmNiZgki0f+MD/E3BMxR4aM3XfTXq6eULBDMdvSFn8DbDxwTxJw9aCvUanTqASxqjm1dYY7jtBxzf9JHjFOI1URCfo9MNpjd3IIkjovTvBY9sDh9q4yyshMha3CCn3wXkkr0KtOqupWFOR6wSD6EGCD6Y14j4QSiGrTVzBS9OjpWJJG4VRIm5AHexm4ng3GfIpMisAzohgqSTZgIIZSD+PTFqh4jzKCK7FeWVNjeLSY5uxU37TGEKqGfWvczZl3BMktxBpOZXnAfEddEqeYDVdpYaiRoPYzyx+qCsREbnHnBuFNmYJJifrW29D6ktpnSbDc9FMXFeL062X1kL5msFWWmCYO4MXYGwjc+4BxY4Xx1MpQpJR01AzMXDcraiS0KRIMCFE3hccikdExxjZZxy5uZBPSiUt5N19qbeI8Lp1UVRyFByMv2fYdRYW9MI3GfDrqGNVkSki/yy3tYBShuTJssmLjUbKDviLiZQedRze8fUkIVHc2XUD8+uA+a4itceXnDUoh4PKZSYEFZEBgYMH15diIKb0lrPZzbvyzCF8bA4E5E9qFZjKB8nVr+YHI8tZnSTULNTLkGNGunUOoGxZZk3OIfDfAHzDs4VtNMWkdSZiBBgel7L3tLxHJKpVFreYsCNCsII2DLMss3kbE4KeHOMZjK0xKh6ZYlgPiBnrAkkCB1jaMNjGInGPMk9i9IGNIa42uqObpVqT+WaQYRc1PhCdZgrtboTcYjz3AqqUtYWo6MJKPTZCmq5hpO3WQBAJIY3wQ494kFesp8v6lTp1K2pmU6C3KNiNJEdBJJxuPFGZc61aaasSDTAk+4g6h/RnACWoNiBnv8APFe1ccTdtucodw/gOeGmpSpsbcrMaLiCNwzMQfeMEaOa4pliCwfSWA0sKbqxJ2mmJQ9u5jGcR8Y0HgIXpVkHKUjTJ3Ur17wR1xvR8VVVKeeGUjbRGl/RhcA/MR0JxE50783Rg9GaL2Li7s+dTcToK/ESHTUPLnQD10JaQdhglSyGWpUtRohAOYgmSpHUNqhe8gjvhO4hxR6uaaonKzAqgkAnkWACSvMfT5TjbKeIK9IADTpIbSGViIU3MltTGTHxbz0E4uKRrmwMB4KtrD7xE+J5pcy50UWpuoJmpyvUEFSFWYIIPxTG22H5OIIVzDTpLVZGq1hTQSO4hd++Ob5/ihdfrGRtADup0AU/mRIb2v8AlIurximtNXNXMLTYyHYtpMfZXe5AnmIsZ9ppYsYzKGKdoAFiqvF/D1XPZx6wdaVF2HNDSdP2iAsXMkMx7Ye24FkkyLJSKZlkUdqh5TIBUHablepvvjnWf8SZelINVq5IJ0T5iAH7Mk2YRvHXY40qeKMoaaA+a07gFppx+qzFY/on5YifHwKbZIxxxDLnV/8ARysDOACIqqNiv879k3X2O2Mx5+jKqCmagzNVDf1FT88eYw2mv7x3R3LT6K/tm9PeUFfPiuXNbUFchiikkattRgbqAOuB1Ct5bHSCwss/DIB32MWm3rjs4TpiZcqTfT+z+OLP1+5uWr2cvgq46Kac8fZ4rkeS489CslVUJCyGUEwymZEkbgARHb1xd8Q+LPpGlUR/LDSdSwx/VkSI9fT8enfRyMYEwJ084m+r7fBGNF5WEnZ4rj9XM6xp0RImZMWmR8PXGuaz7PpIEOFYcqskao6g8ygCAOnXtjs3lY1ZcSfiF/5fb4IRosfP2eKX/D1VSvxL8FPqOzYI1EpEEMVKnozSPwJjFfwzl18lRAJ0J0/VwX+jj7o/AYsqr+IfRpDFq72tni4i/ApB2hde4yay191ujigy5HLqdSaVYdVYdfy/LGNk6BJLFSxEFtQBP4QD/wCMGfo4+6PyxqaC9h+GFfxSPyP9v0rv4fP5vZ4oJSyFBTqD3G0uGj21TB9cT+XSM8y82/Nv7zYnBI0V+6PwGPNC9QPYD9+Ot/iho2Qf7fpXXfw85xuZb9HihuWpUKUlNAJ3Mj/Axu3lNJlZO5DaZ94InBHyJ2UfljPoTmwp/mv8ce/FFxbUf7fpXPw6Npm7PFBHo5cEn6snqxIY+0mScRvUoE7oO8NE+8G+D3+Tam2j81/jj3/JlT7v5j+OB/E+7Udv6V38PM/P7PFBFq0QIVqcdpGMovSU8ppg9xAwd/ydV+5+a/xxr9Ef7v5j+OC/FDvyO39K9+HY/wA7sH3XLvHL6mBpmWFQNy3IhBe21+uKHCPEuZpVA1Sn56CJVk02FgFIELHaL9cdHyOSf6dXOm3ljqO9PBg0iOmOVGnntLXCP4hfbszOWzkTDdDMIw49mWzk50hjxbQryaqVKWvUzL5Rqrq2BMmWGk2WAA18ZV8Q5RzSdVzNNqPIJQnWnVhFldiBJPQRh4NNu2N/LOFfxE8/8fb4IvUTPzOxIw4vlEAcJVqFGUIGSZUCDqGmSWkt7xfphU8R8QFWFoZfQACJFGDzbiSWJ9D09Mdh8pj0x75fcYE/xC8/8fb4Lo0Gwf59niucfo2rLRp1xUIpsXQjWdMwG2nfGYbeI5Wa+oqSPLAsQL6m7z+z59/MEaFld/MPdhLt23kTMdQ2kbqdtv3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Иллюстрации В.П. Стародумо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84959">
            <a:off x="6915033" y="1810511"/>
            <a:ext cx="1746670" cy="2328892"/>
          </a:xfrm>
          <a:prstGeom prst="rect">
            <a:avLst/>
          </a:prstGeom>
          <a:noFill/>
        </p:spPr>
      </p:pic>
      <p:pic>
        <p:nvPicPr>
          <p:cNvPr id="1040" name="Picture 16" descr="Иллюстрации В.П. Стародумов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930605">
            <a:off x="192180" y="4282053"/>
            <a:ext cx="1643054" cy="2146924"/>
          </a:xfrm>
          <a:prstGeom prst="rect">
            <a:avLst/>
          </a:prstGeom>
          <a:noFill/>
        </p:spPr>
      </p:pic>
      <p:pic>
        <p:nvPicPr>
          <p:cNvPr id="1042" name="Picture 18" descr="Иллюстрации В.П. Стародумов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339122">
            <a:off x="1857356" y="4500570"/>
            <a:ext cx="1590348" cy="2062151"/>
          </a:xfrm>
          <a:prstGeom prst="rect">
            <a:avLst/>
          </a:prstGeom>
          <a:noFill/>
        </p:spPr>
      </p:pic>
      <p:pic>
        <p:nvPicPr>
          <p:cNvPr id="1044" name="Picture 20" descr="Иллюстрации В.П. Стародумов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868803" flipH="1">
            <a:off x="7173423" y="4243145"/>
            <a:ext cx="1645316" cy="242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Описание проекта</a:t>
            </a:r>
            <a:br>
              <a:rPr lang="ru-RU" b="1" dirty="0" smtClean="0"/>
            </a:br>
            <a:r>
              <a:rPr lang="ru-RU" sz="3100" b="1" dirty="0" smtClean="0"/>
              <a:t>Библиотечный урок «Байкальские сказки. Творческий путь Стародумова В.П.»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500174"/>
            <a:ext cx="3286148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357694"/>
            <a:ext cx="333374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 l="47314"/>
          <a:stretch>
            <a:fillRect/>
          </a:stretch>
        </p:blipFill>
        <p:spPr bwMode="auto">
          <a:xfrm>
            <a:off x="0" y="1142984"/>
            <a:ext cx="2000232" cy="284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/>
          <a:srcRect t="21515"/>
          <a:stretch>
            <a:fillRect/>
          </a:stretch>
        </p:blipFill>
        <p:spPr bwMode="auto">
          <a:xfrm>
            <a:off x="428596" y="4143380"/>
            <a:ext cx="4611683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72163" y="1714488"/>
            <a:ext cx="3371837" cy="2528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9808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Описание проекта</a:t>
            </a:r>
            <a:br>
              <a:rPr lang="ru-RU" b="1" dirty="0" smtClean="0"/>
            </a:br>
            <a:r>
              <a:rPr lang="ru-RU" sz="3100" b="1" dirty="0" smtClean="0"/>
              <a:t>Библиотечный урок «Байкальские сказки. Творческий путь Стародумова В.П.»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19881" t="3976"/>
          <a:stretch>
            <a:fillRect/>
          </a:stretch>
        </p:blipFill>
        <p:spPr bwMode="auto">
          <a:xfrm>
            <a:off x="0" y="1428736"/>
            <a:ext cx="2520577" cy="22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r="53307"/>
          <a:stretch>
            <a:fillRect/>
          </a:stretch>
        </p:blipFill>
        <p:spPr bwMode="auto">
          <a:xfrm>
            <a:off x="7498426" y="357166"/>
            <a:ext cx="164557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428736"/>
            <a:ext cx="2855372" cy="214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214686"/>
            <a:ext cx="4421710" cy="331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50917">
            <a:off x="260378" y="3928260"/>
            <a:ext cx="3403262" cy="255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18" t="14170" r="11943"/>
          <a:stretch>
            <a:fillRect/>
          </a:stretch>
        </p:blipFill>
        <p:spPr bwMode="auto">
          <a:xfrm>
            <a:off x="5206450" y="1571613"/>
            <a:ext cx="393754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6430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Описание проекта</a:t>
            </a:r>
            <a:r>
              <a:rPr lang="ru-RU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Литературная гостиная</a:t>
            </a:r>
            <a:br>
              <a:rPr lang="ru-RU" sz="3100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«Прочитай – не пожалеешь»</a:t>
            </a:r>
            <a:endParaRPr lang="ru-RU" sz="3100" b="1" dirty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t="19005" r="887"/>
          <a:stretch>
            <a:fillRect/>
          </a:stretch>
        </p:blipFill>
        <p:spPr bwMode="auto">
          <a:xfrm>
            <a:off x="1928794" y="4000504"/>
            <a:ext cx="466227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t="20339"/>
          <a:stretch>
            <a:fillRect/>
          </a:stretch>
        </p:blipFill>
        <p:spPr bwMode="auto">
          <a:xfrm>
            <a:off x="0" y="1571612"/>
            <a:ext cx="4683120" cy="279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238</TotalTime>
  <Words>260</Words>
  <PresentationFormat>Экран (4:3)</PresentationFormat>
  <Paragraphs>28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            </vt:lpstr>
      <vt:lpstr>Цель: разбудить читательский интерес обучающихся к литературным произведениям  писателей приангарья.</vt:lpstr>
      <vt:lpstr>  Гипотеза: если школьники будут хорошо знать литературу своего края, то они будут ей гордиться и  будут любить свою малую Родину. </vt:lpstr>
      <vt:lpstr>Этапы работы над проектом:</vt:lpstr>
      <vt:lpstr>Описание проекта Библиотечный урок «Байкальские сказки. Творческий путь Стародумова Василия Пантелеймоновича» </vt:lpstr>
      <vt:lpstr>Описание проекта Библиотечный урок «Байкальские сказки. Творческий путь Стародумова В.П.»  </vt:lpstr>
      <vt:lpstr> Описание проекта Библиотечный урок «Байкальские сказки. Творческий путь Стародумова В.П.»  </vt:lpstr>
      <vt:lpstr>Описание проекта Литературная гостиная «Прочитай – не пожалеешь»</vt:lpstr>
      <vt:lpstr>Описание проекта Заключение </vt:lpstr>
      <vt:lpstr>Байкапелька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29</cp:revision>
  <dcterms:created xsi:type="dcterms:W3CDTF">2014-11-25T15:45:57Z</dcterms:created>
  <dcterms:modified xsi:type="dcterms:W3CDTF">2014-12-21T09:51:29Z</dcterms:modified>
</cp:coreProperties>
</file>