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3" d="100"/>
          <a:sy n="53" d="100"/>
        </p:scale>
        <p:origin x="-1854" y="-43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90D4-E267-4A21-9B35-7935FD36D75D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33D0B-5A93-40A5-B0DA-DBD0D42F32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876597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90D4-E267-4A21-9B35-7935FD36D75D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33D0B-5A93-40A5-B0DA-DBD0D42F32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526256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90D4-E267-4A21-9B35-7935FD36D75D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33D0B-5A93-40A5-B0DA-DBD0D42F32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106596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90D4-E267-4A21-9B35-7935FD36D75D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33D0B-5A93-40A5-B0DA-DBD0D42F32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32080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90D4-E267-4A21-9B35-7935FD36D75D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33D0B-5A93-40A5-B0DA-DBD0D42F32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0189596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90D4-E267-4A21-9B35-7935FD36D75D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33D0B-5A93-40A5-B0DA-DBD0D42F32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4422617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90D4-E267-4A21-9B35-7935FD36D75D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33D0B-5A93-40A5-B0DA-DBD0D42F32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89285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90D4-E267-4A21-9B35-7935FD36D75D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33D0B-5A93-40A5-B0DA-DBD0D42F32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6963258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90D4-E267-4A21-9B35-7935FD36D75D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33D0B-5A93-40A5-B0DA-DBD0D42F32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32383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90D4-E267-4A21-9B35-7935FD36D75D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33D0B-5A93-40A5-B0DA-DBD0D42F32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09280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B90D4-E267-4A21-9B35-7935FD36D75D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033D0B-5A93-40A5-B0DA-DBD0D42F32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810094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B90D4-E267-4A21-9B35-7935FD36D75D}" type="datetimeFigureOut">
              <a:rPr lang="ru-RU" smtClean="0"/>
              <a:t>28.10.2014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033D0B-5A93-40A5-B0DA-DBD0D42F329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55714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7" Type="http://schemas.openxmlformats.org/officeDocument/2006/relationships/image" Target="../media/image12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WordArt 2"/>
          <p:cNvSpPr>
            <a:spLocks noChangeArrowheads="1" noChangeShapeType="1" noTextEdit="1"/>
          </p:cNvSpPr>
          <p:nvPr/>
        </p:nvSpPr>
        <p:spPr bwMode="auto">
          <a:xfrm>
            <a:off x="403872" y="443345"/>
            <a:ext cx="8467725" cy="962025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u-RU" sz="3600" kern="10" spc="0" dirty="0" smtClean="0">
                <a:ln>
                  <a:noFill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Пластилиновая </a:t>
            </a:r>
            <a:endParaRPr lang="ru-RU" sz="3600" kern="10" spc="0" dirty="0">
              <a:ln>
                <a:noFill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5" name="WordArt 1"/>
          <p:cNvSpPr>
            <a:spLocks noChangeArrowheads="1" noChangeShapeType="1" noTextEdit="1"/>
          </p:cNvSpPr>
          <p:nvPr/>
        </p:nvSpPr>
        <p:spPr bwMode="auto">
          <a:xfrm>
            <a:off x="2120315" y="1876425"/>
            <a:ext cx="5076825" cy="838200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u-RU" sz="3600" kern="10" spc="0" dirty="0" smtClean="0">
                <a:ln>
                  <a:noFill/>
                </a:ln>
                <a:gradFill rotWithShape="0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80000"/>
                    </a:srgbClr>
                  </a:outerShdw>
                </a:effectLst>
                <a:latin typeface="Impact"/>
              </a:rPr>
              <a:t>живопись</a:t>
            </a:r>
            <a:endParaRPr lang="ru-RU" sz="3600" kern="10" spc="0" dirty="0">
              <a:ln>
                <a:noFill/>
              </a:ln>
              <a:gradFill rotWithShape="0">
                <a:gsLst>
                  <a:gs pos="0">
                    <a:srgbClr val="FFFF00"/>
                  </a:gs>
                  <a:gs pos="100000">
                    <a:srgbClr val="FF9933"/>
                  </a:gs>
                </a:gsLst>
                <a:path path="rect">
                  <a:fillToRect l="50000" t="50000" r="50000" b="50000"/>
                </a:path>
              </a:gradFill>
              <a:effectLst>
                <a:outerShdw dist="35921" dir="2700000" algn="ctr" rotWithShape="0">
                  <a:srgbClr val="C0C0C0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0" y="1419225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8" name="Rectangle 5"/>
          <p:cNvSpPr>
            <a:spLocks noChangeArrowheads="1"/>
          </p:cNvSpPr>
          <p:nvPr/>
        </p:nvSpPr>
        <p:spPr bwMode="auto">
          <a:xfrm>
            <a:off x="149308" y="3645024"/>
            <a:ext cx="8964488" cy="21852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Анисимова </a:t>
            </a:r>
            <a:r>
              <a:rPr kumimoji="0" lang="ru-RU" sz="36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Дарина</a:t>
            </a: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Ивановна,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Россия, Республика Саха /Якутия/, 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Олекминский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район, с. Ц-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Абага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,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МБОУ «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Абагинская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средняя общеобразовательная школа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им. А.Г. Кудрина-</a:t>
            </a:r>
            <a:r>
              <a:rPr kumimoji="0" lang="ru-RU" sz="2000" b="1" i="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Абагинского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», 11 класс.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Руководитель Студии творческого развития МБОУ ДОД «РДЦ»: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Анисимова А.Н.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0767765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187945" y="116632"/>
            <a:ext cx="6793847" cy="144655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u="sng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</a:rPr>
              <a:t>Пластилиновая живопись. </a:t>
            </a:r>
          </a:p>
          <a:p>
            <a:pPr algn="ctr"/>
            <a:r>
              <a:rPr lang="ru-RU" sz="4400" b="1" u="sng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</a:rPr>
              <a:t>Портреты</a:t>
            </a:r>
            <a:endParaRPr lang="ru-RU" sz="4400" b="1" u="sng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</a:endParaRPr>
          </a:p>
        </p:txBody>
      </p:sp>
      <p:pic>
        <p:nvPicPr>
          <p:cNvPr id="10242" name="Picture 2" descr="C:\Users\1\Desktop\МОИ ПРОЕКТНЫЕ РАБОТЫ\IMG_742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8427" y="2636912"/>
            <a:ext cx="3919582" cy="2612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1\Desktop\МОИ ПРОЕКТНЫЕ РАБОТЫ\IMG_7436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75519" y="1628800"/>
            <a:ext cx="2652021" cy="39783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C:\Users\1\Desktop\МОИ ПРОЕКТНЫЕ РАБОТЫ\IMG_743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628800"/>
            <a:ext cx="2662758" cy="26627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26491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WordArt 1"/>
          <p:cNvSpPr>
            <a:spLocks noChangeArrowheads="1" noChangeShapeType="1" noTextEdit="1"/>
          </p:cNvSpPr>
          <p:nvPr/>
        </p:nvSpPr>
        <p:spPr bwMode="auto">
          <a:xfrm>
            <a:off x="683568" y="607344"/>
            <a:ext cx="2016224" cy="918073"/>
          </a:xfrm>
          <a:prstGeom prst="rect">
            <a:avLst/>
          </a:prstGeom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>
              <a:buNone/>
            </a:pPr>
            <a:r>
              <a:rPr lang="ru-RU" sz="3600" kern="10" spc="0" dirty="0" smtClean="0">
                <a:ln>
                  <a:noFill/>
                </a:ln>
                <a:solidFill>
                  <a:srgbClr val="336699"/>
                </a:solidFill>
                <a:effectLst>
                  <a:outerShdw dist="45791" dir="2021404" algn="ctr" rotWithShape="0">
                    <a:srgbClr val="B2B2B2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Цель:</a:t>
            </a:r>
            <a:endParaRPr lang="ru-RU" sz="3600" kern="10" spc="0" dirty="0">
              <a:ln>
                <a:noFill/>
              </a:ln>
              <a:solidFill>
                <a:srgbClr val="336699"/>
              </a:solidFill>
              <a:effectLst>
                <a:outerShdw dist="45791" dir="2021404" algn="ctr" rotWithShape="0">
                  <a:srgbClr val="B2B2B2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1115616" y="1916832"/>
            <a:ext cx="7488832" cy="258532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Создание картины в  технике   пластилиновой живописи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495782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4" y="764704"/>
            <a:ext cx="8189913" cy="5205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0653281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" y="742950"/>
            <a:ext cx="8189913" cy="5372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894106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275" y="836712"/>
            <a:ext cx="8189913" cy="55387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2887523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" y="500063"/>
            <a:ext cx="8189913" cy="5856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7736751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" y="692696"/>
            <a:ext cx="8189913" cy="4070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7712669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6250" y="627063"/>
            <a:ext cx="8189913" cy="560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123095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8256" y="188640"/>
            <a:ext cx="9353578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u="sng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</a:rPr>
              <a:t>Иллюстрации к якутским сказкам</a:t>
            </a:r>
            <a:endParaRPr lang="ru-RU" sz="4000" b="1" u="sng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</a:endParaRPr>
          </a:p>
        </p:txBody>
      </p:sp>
      <p:pic>
        <p:nvPicPr>
          <p:cNvPr id="9218" name="Picture 2" descr="C:\Users\1\Desktop\МОИ ПРОЕКТНЫЕ РАБОТЫ\IMG_741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37" y="896526"/>
            <a:ext cx="1799828" cy="2699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1\Desktop\МОИ ПРОЕКТНЫЕ РАБОТЫ\IMG_7417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6" y="896527"/>
            <a:ext cx="1799828" cy="26999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0" name="Picture 4" descr="C:\Users\1\Desktop\МОИ ПРОЕКТНЫЕ РАБОТЫ\IMG_742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896527"/>
            <a:ext cx="1799828" cy="2699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1" name="Picture 5" descr="C:\Users\1\Desktop\МОИ ПРОЕКТНЫЕ РАБОТЫ\IMG_742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896527"/>
            <a:ext cx="1799828" cy="2699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2" name="Picture 6" descr="C:\Users\1\Desktop\МОИ ПРОЕКТНЫЕ РАБОТЫ\IMG_7418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1969" y="3861048"/>
            <a:ext cx="1799828" cy="2699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3" name="Picture 7" descr="C:\Users\1\Desktop\МОИ ПРОЕКТНЫЕ РАБОТЫ\IMG_7420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869040"/>
            <a:ext cx="1799828" cy="26999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93463432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63</Words>
  <Application>Microsoft Office PowerPoint</Application>
  <PresentationFormat>Экран (4:3)</PresentationFormat>
  <Paragraphs>13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1</dc:creator>
  <cp:lastModifiedBy>1</cp:lastModifiedBy>
  <cp:revision>2</cp:revision>
  <dcterms:created xsi:type="dcterms:W3CDTF">2014-10-28T13:05:10Z</dcterms:created>
  <dcterms:modified xsi:type="dcterms:W3CDTF">2014-10-28T13:27:25Z</dcterms:modified>
</cp:coreProperties>
</file>