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60" r:id="rId5"/>
    <p:sldId id="257" r:id="rId6"/>
    <p:sldId id="263" r:id="rId7"/>
    <p:sldId id="265" r:id="rId8"/>
    <p:sldId id="271" r:id="rId9"/>
    <p:sldId id="268" r:id="rId10"/>
    <p:sldId id="261" r:id="rId11"/>
    <p:sldId id="267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E5513-A479-449D-9573-E23267C38F66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E8B092-9F6B-449D-B76B-0D561F3502F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85786" y="500042"/>
            <a:ext cx="7786742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200" b="1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К уроку в 6 классе по теме</a:t>
            </a:r>
          </a:p>
          <a:p>
            <a:pPr algn="ctr"/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  <a:cs typeface="Sakkal Majalla" pitchFamily="2" charset="-78"/>
              </a:rPr>
              <a:t>Свойства </a:t>
            </a:r>
            <a:r>
              <a:rPr lang="ru-RU" sz="3200" b="1" dirty="0">
                <a:solidFill>
                  <a:srgbClr val="00B050"/>
                </a:solidFill>
                <a:latin typeface="Monotype Corsiva" pitchFamily="66" charset="0"/>
                <a:cs typeface="Sakkal Majalla" pitchFamily="2" charset="-78"/>
              </a:rPr>
              <a:t>текстильных материалов. Классификация текстильных химических волокон</a:t>
            </a:r>
            <a:r>
              <a:rPr lang="ru-RU" sz="3200" b="1" dirty="0" smtClean="0">
                <a:solidFill>
                  <a:srgbClr val="00B050"/>
                </a:solidFill>
                <a:latin typeface="Monotype Corsiva" pitchFamily="66" charset="0"/>
                <a:cs typeface="Sakkal Majalla" pitchFamily="2" charset="-78"/>
              </a:rPr>
              <a:t>.</a:t>
            </a:r>
          </a:p>
          <a:p>
            <a:pPr algn="ctr"/>
            <a:endParaRPr lang="ru-RU" sz="3200" b="1" dirty="0">
              <a:solidFill>
                <a:srgbClr val="00B050"/>
              </a:solidFill>
              <a:latin typeface="Monotype Corsiva" pitchFamily="66" charset="0"/>
              <a:cs typeface="Sakkal Majalla" pitchFamily="2" charset="-78"/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технологии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МАОУ СОШ №18 города Армавира</a:t>
            </a:r>
          </a:p>
          <a:p>
            <a:pPr algn="ctr"/>
            <a:r>
              <a:rPr lang="ru-RU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Шнякина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Е.В.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4751" y="482159"/>
            <a:ext cx="8239215" cy="58043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57224" y="500042"/>
            <a:ext cx="74295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искусственных и синтетических тканей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500034" y="1285865"/>
          <a:ext cx="8215371" cy="51435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/>
                <a:gridCol w="2738457"/>
                <a:gridCol w="2738457"/>
              </a:tblGrid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Признаки определения</a:t>
                      </a:r>
                      <a:endParaRPr lang="ru-RU" sz="18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Искусственные ткани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rgbClr val="002060"/>
                          </a:solidFill>
                        </a:rPr>
                        <a:t>Синтетические ткани</a:t>
                      </a:r>
                      <a:endParaRPr lang="ru-RU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Блеск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Резкий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Резкий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Мягкость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Средней мягкости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Жесткие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Сминаемость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Большая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Несминаемы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Изменение прочности  в мокром состоянии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Меняется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Не меняется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 обрыва нитей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Кисточка с разлетевшимися волоконцами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Кисточка с прямыми волоконцами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73479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Горение нитей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Горит ярко-желтым пламенем с</a:t>
                      </a:r>
                      <a:r>
                        <a:rPr lang="ru-RU" sz="1400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образованием серого пепла. Запах жженой бумаги.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При горении образуется спёкшийся шарик. Запах сургуча.</a:t>
                      </a:r>
                      <a:endParaRPr lang="ru-RU" sz="1400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0"/>
            <a:ext cx="6643734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Ткани из химических волокон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Ответить «Да», «Нет».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1.Химические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волокна делятся на две группы: искусственные и синтетические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2.Сырьем для получения искусственных волокон служат полезные ископаемые: нефть, уголь, газ.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3.Сырьем для получения синтетических волокон служат: еловые щепа, отходы от переработки хлопка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Химические волокна легкие, красивые, быстро сохнут.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На получение химических волокон затрачивается меньше средств и времени – они более экономичны.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химических волокон намного ниже гигиенические свойства: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теплозащитность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гигроскопичность.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7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У тканей из химических волокон низкая прочность. </a:t>
            </a:r>
          </a:p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8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Смешивают химические волокна с натуральными для расширения ассортимента тканей. </a:t>
            </a: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72264" y="4071942"/>
            <a:ext cx="2333641" cy="175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072074"/>
            <a:ext cx="2000264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14678" y="1643050"/>
            <a:ext cx="5500726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Задание :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Найти и исправить ошибки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Все натуральные волокна делятся на две группы: животного происхождения и растительного.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Волокна растительного происхождения – хлопок и шёлк; животного – лён и шерсть.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Хлопок – однолетнее травянистое влаголюбивое растение.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Волокно у хлопка серого цвета и находится в стебле.</a:t>
            </a:r>
          </a:p>
          <a:p>
            <a:pPr marL="342900" indent="-342900">
              <a:buAutoNum type="arabicPeriod"/>
            </a:pP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Лён – однолетнее кустарниковое солнцелюбивое растение, волокно льна  белого цвета и находится в коробочке.</a:t>
            </a:r>
          </a:p>
          <a:p>
            <a:pPr marL="342900" indent="-342900">
              <a:buAutoNum type="arabicPeriod"/>
            </a:pPr>
            <a:endParaRPr lang="ru-RU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256"/>
            <a:ext cx="2762269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339296"/>
            <a:ext cx="2500330" cy="1875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571480"/>
            <a:ext cx="2786082" cy="22815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/>
          <a:srcRect l="23234"/>
          <a:stretch>
            <a:fillRect/>
          </a:stretch>
        </p:blipFill>
        <p:spPr bwMode="auto">
          <a:xfrm>
            <a:off x="4500562" y="2285992"/>
            <a:ext cx="376238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62" name="Picture 1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33" y="3857628"/>
            <a:ext cx="3238523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9" name="Прямоугольник 18"/>
          <p:cNvSpPr/>
          <p:nvPr/>
        </p:nvSpPr>
        <p:spPr>
          <a:xfrm>
            <a:off x="4143372" y="578645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Топили, сушили, колотили, рвали, крутили, ткали, на стол клали. </a:t>
            </a:r>
            <a:endParaRPr lang="ru-RU" dirty="0"/>
          </a:p>
        </p:txBody>
      </p:sp>
      <p:sp>
        <p:nvSpPr>
          <p:cNvPr id="20" name="Прямоугольник 19"/>
          <p:cNvSpPr/>
          <p:nvPr/>
        </p:nvSpPr>
        <p:spPr>
          <a:xfrm>
            <a:off x="500034" y="3000373"/>
            <a:ext cx="36433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Свет-цветочек в сыру землю зашел, синю шапку нашел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8"/>
          <p:cNvPicPr>
            <a:picLocks noChangeAspect="1" noChangeArrowheads="1"/>
          </p:cNvPicPr>
          <p:nvPr/>
        </p:nvPicPr>
        <p:blipFill>
          <a:blip r:embed="rId2"/>
          <a:srcRect r="1639" b="13710"/>
          <a:stretch>
            <a:fillRect/>
          </a:stretch>
        </p:blipFill>
        <p:spPr bwMode="auto">
          <a:xfrm>
            <a:off x="5072066" y="428603"/>
            <a:ext cx="3143272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1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7166"/>
            <a:ext cx="312136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643182"/>
            <a:ext cx="3201851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5"/>
          <a:srcRect l="6195" r="17401"/>
          <a:stretch>
            <a:fillRect/>
          </a:stretch>
        </p:blipFill>
        <p:spPr bwMode="auto">
          <a:xfrm>
            <a:off x="5143504" y="3286124"/>
            <a:ext cx="346920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1857356" y="4857760"/>
            <a:ext cx="27860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Пушист, да не пух,</a:t>
            </a:r>
          </a:p>
          <a:p>
            <a:r>
              <a:rPr lang="ru-RU" dirty="0" smtClean="0"/>
              <a:t>И бел, да не снег,</a:t>
            </a:r>
          </a:p>
          <a:p>
            <a:r>
              <a:rPr lang="ru-RU" dirty="0" smtClean="0"/>
              <a:t>На поле растёт</a:t>
            </a:r>
          </a:p>
          <a:p>
            <a:r>
              <a:rPr lang="ru-RU" dirty="0" smtClean="0"/>
              <a:t>Замечательный мех.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1724" t="3736" r="1724"/>
          <a:stretch>
            <a:fillRect/>
          </a:stretch>
        </p:blipFill>
        <p:spPr bwMode="auto">
          <a:xfrm>
            <a:off x="642910" y="500042"/>
            <a:ext cx="8001056" cy="5982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714348" y="500042"/>
            <a:ext cx="750099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Химические волокна – это волокна, созданные искусственным путём с помощью физических и химических процессов.</a:t>
            </a:r>
          </a:p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Производство химических волокон вызвано тем, что: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многие химические волокна по своим физико-механическим свойствам не уступают натуральным;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волокна можно получить с заданными свойствами;</a:t>
            </a:r>
          </a:p>
          <a:p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 затраты ниже, чем на производство натуральных волокон.</a:t>
            </a:r>
          </a:p>
          <a:p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/>
          <a:srcRect l="988" t="1982" b="4875"/>
          <a:stretch>
            <a:fillRect/>
          </a:stretch>
        </p:blipFill>
        <p:spPr bwMode="auto">
          <a:xfrm>
            <a:off x="285720" y="3143248"/>
            <a:ext cx="857256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47"/>
            <a:ext cx="8429684" cy="6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1681" t="3704" r="2520" b="3704"/>
          <a:stretch>
            <a:fillRect/>
          </a:stretch>
        </p:blipFill>
        <p:spPr bwMode="auto">
          <a:xfrm>
            <a:off x="500034" y="642918"/>
            <a:ext cx="814393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 l="10156" t="8333" r="7031" b="19791"/>
          <a:stretch>
            <a:fillRect/>
          </a:stretch>
        </p:blipFill>
        <p:spPr bwMode="auto">
          <a:xfrm>
            <a:off x="270190" y="338970"/>
            <a:ext cx="8588090" cy="559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371</Words>
  <Application>Microsoft Office PowerPoint</Application>
  <PresentationFormat>Экран (4:3)</PresentationFormat>
  <Paragraphs>60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25</cp:revision>
  <dcterms:created xsi:type="dcterms:W3CDTF">2014-11-10T12:49:34Z</dcterms:created>
  <dcterms:modified xsi:type="dcterms:W3CDTF">2015-02-02T17:53:06Z</dcterms:modified>
</cp:coreProperties>
</file>