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5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fld id="{EC751912-4FA7-4A62-903B-28C336738075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fld id="{D5D47B20-D628-4F5B-9AD1-6D7F50F68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35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C3A1E-6C4D-4D60-860C-CF97824EC8FE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03E84-C9B4-42BD-8CBA-ECEE207D0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06EC-FBA1-4ACA-A542-3490B49208F0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7A463-A564-48AC-A56B-C38DF96C4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F8E7-5A00-4CAE-989A-4D1A1565679E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CB26-A355-43C0-8B83-98FFDF8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0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13E7-43BE-4123-8D0E-E2BB8E2A6C5A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6ED5-976C-4D91-814A-B76689595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6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D48B3-9100-46E4-A28A-6FF0DB725A4C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A2DE-0368-4B3C-8922-F8C22AEE2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1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9288E-1D0F-4F80-A1E5-C6996592F7B8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1B769-E8B5-4160-A194-456FFC963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6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10D08-DCAE-4181-9CF4-63BCBA05B359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46B68-61FB-4BE1-B312-7FAAA8FF6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7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FE81-DB63-4694-B7CB-69F682D6D19D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664B-38C5-4B37-B0CA-54509CA68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3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4558-3DAE-47FF-8F3D-679D470CA027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CEE54-EAF8-4354-8353-816C35BCC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8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6EE3-6FCF-4B9E-9BBF-70D39627F313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64E9-E0EB-417F-8945-2D5682310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4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A36CB-0E4A-4AFD-A7D4-C05B81CF74F3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C50BE-A835-4A34-81CB-5124181EB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0FDFF3-0084-422D-B036-9E965B97B9AF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972817-7C6A-45E4-929B-38E282D81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2514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700" dirty="0" smtClean="0">
                <a:solidFill>
                  <a:schemeClr val="bg1"/>
                </a:solidFill>
              </a:rPr>
              <a:t>История покорения космоса </a:t>
            </a:r>
            <a:r>
              <a:rPr lang="ru-RU" sz="4000" dirty="0" smtClean="0">
                <a:solidFill>
                  <a:schemeClr val="bg1"/>
                </a:solidFill>
              </a:rPr>
              <a:t>в коллекции советских марок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(посвящается 50-летию полета Ю.А.Гагарина в космос</a:t>
            </a:r>
            <a:r>
              <a:rPr lang="ru-RU" sz="4000" dirty="0" smtClean="0">
                <a:solidFill>
                  <a:schemeClr val="bg1"/>
                </a:solidFill>
              </a:rPr>
              <a:t>)</a:t>
            </a:r>
            <a:r>
              <a:rPr lang="ru-RU" sz="4000" smtClean="0">
                <a:solidFill>
                  <a:schemeClr val="bg1"/>
                </a:solidFill>
              </a:rPr>
              <a:t/>
            </a:r>
            <a:br>
              <a:rPr lang="ru-RU" sz="4000" smtClean="0">
                <a:solidFill>
                  <a:schemeClr val="bg1"/>
                </a:solidFill>
              </a:rPr>
            </a:br>
            <a:r>
              <a:rPr lang="ru-RU" sz="4000" smtClean="0">
                <a:solidFill>
                  <a:schemeClr val="bg1"/>
                </a:solidFill>
              </a:rPr>
              <a:t>часть 1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6308725"/>
            <a:ext cx="6400800" cy="4333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/>
              <a:t>Москва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/>
              <a:t>201</a:t>
            </a:r>
            <a:r>
              <a:rPr lang="en-US" sz="1600" b="1" dirty="0" smtClean="0"/>
              <a:t>1</a:t>
            </a:r>
            <a:endParaRPr lang="ru-RU" sz="1600" b="1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211638" y="4495800"/>
            <a:ext cx="4932362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 i="1" dirty="0">
                <a:solidFill>
                  <a:schemeClr val="bg1"/>
                </a:solidFill>
              </a:rPr>
              <a:t>Выполнила: ПЛАТОНОВА ЮЛИЯ,                                             ученица </a:t>
            </a:r>
            <a:r>
              <a:rPr lang="en-US" altLang="ru-RU" b="1" i="1" dirty="0">
                <a:solidFill>
                  <a:schemeClr val="bg1"/>
                </a:solidFill>
              </a:rPr>
              <a:t>10</a:t>
            </a:r>
            <a:r>
              <a:rPr lang="ru-RU" altLang="ru-RU" b="1" i="1" dirty="0">
                <a:solidFill>
                  <a:schemeClr val="bg1"/>
                </a:solidFill>
              </a:rPr>
              <a:t> "А" класса                                                                                        ГОУ СОШ №</a:t>
            </a:r>
            <a:r>
              <a:rPr lang="ru-RU" altLang="ru-RU" b="1" i="1" dirty="0" smtClean="0">
                <a:solidFill>
                  <a:schemeClr val="bg1"/>
                </a:solidFill>
              </a:rPr>
              <a:t>892</a:t>
            </a:r>
            <a:endParaRPr lang="ru-RU" altLang="ru-RU" sz="1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6934200" cy="439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76200" y="152400"/>
            <a:ext cx="91440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 b="1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Социологический опрос</a:t>
            </a:r>
            <a:endParaRPr lang="en-US" altLang="ru-RU" sz="3600" b="1">
              <a:solidFill>
                <a:schemeClr val="bg1"/>
              </a:solidFill>
              <a:latin typeface="Book Antiqua" pitchFamily="18" charset="0"/>
              <a:cs typeface="Times New Roman" pitchFamily="18" charset="0"/>
            </a:endParaRPr>
          </a:p>
          <a:p>
            <a:pPr algn="ctr"/>
            <a:endParaRPr lang="en-US" altLang="ru-RU" sz="2000" b="1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altLang="ru-RU" sz="1100" b="1">
              <a:solidFill>
                <a:schemeClr val="bg1"/>
              </a:solidFill>
              <a:latin typeface="Book Antiqua" pitchFamily="18" charset="0"/>
            </a:endParaRPr>
          </a:p>
          <a:p>
            <a:pPr>
              <a:buFontTx/>
              <a:buChar char="•"/>
            </a:pP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Увлекаешься ли ты коллекционированием?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•"/>
            </a:pPr>
            <a:endParaRPr lang="ru-RU" altLang="ru-RU" sz="2000" b="1">
              <a:solidFill>
                <a:srgbClr val="B7DEE8"/>
              </a:solidFill>
            </a:endParaRPr>
          </a:p>
          <a:p>
            <a:pPr algn="ctr"/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*Да   </a:t>
            </a: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              *Нет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 b="1">
              <a:solidFill>
                <a:srgbClr val="B7DEE8"/>
              </a:solidFill>
            </a:endParaRPr>
          </a:p>
          <a:p>
            <a:pPr>
              <a:buFontTx/>
              <a:buChar char="•"/>
            </a:pP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Что ты коллекционируешь?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 b="1">
              <a:solidFill>
                <a:srgbClr val="B7DEE8"/>
              </a:solidFill>
            </a:endParaRPr>
          </a:p>
          <a:p>
            <a:pPr>
              <a:buFontTx/>
              <a:buChar char="•"/>
            </a:pP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Есть ли у тебя в семье традиции коллекционирования?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•"/>
            </a:pPr>
            <a:endParaRPr lang="ru-RU" altLang="ru-RU" sz="2000" b="1">
              <a:solidFill>
                <a:srgbClr val="B7DEE8"/>
              </a:solidFill>
            </a:endParaRPr>
          </a:p>
          <a:p>
            <a:pPr algn="ctr"/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*Да </a:t>
            </a: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  *Нет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 b="1">
              <a:solidFill>
                <a:srgbClr val="B7DEE8"/>
              </a:solidFill>
            </a:endParaRPr>
          </a:p>
          <a:p>
            <a:pPr>
              <a:buFontTx/>
              <a:buChar char="•"/>
            </a:pPr>
            <a:r>
              <a:rPr lang="en-US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altLang="ru-RU" sz="2000" b="1">
                <a:solidFill>
                  <a:srgbClr val="B7DEE8"/>
                </a:solidFill>
                <a:latin typeface="Times New Roman" pitchFamily="18" charset="0"/>
                <a:cs typeface="Times New Roman" pitchFamily="18" charset="0"/>
              </a:rPr>
              <a:t>Что коллекционировали или что коллекционируют в твоей семье?</a:t>
            </a:r>
            <a:endParaRPr lang="en-US" altLang="ru-RU" sz="2000" b="1">
              <a:solidFill>
                <a:srgbClr val="B7DEE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•"/>
            </a:pPr>
            <a:endParaRPr lang="ru-RU" altLang="ru-RU" sz="2000" b="1">
              <a:solidFill>
                <a:srgbClr val="B7DEE8"/>
              </a:solidFill>
            </a:endParaRPr>
          </a:p>
          <a:p>
            <a:r>
              <a:rPr lang="en-US" altLang="ru-RU" sz="2000" b="1">
                <a:solidFill>
                  <a:srgbClr val="B7DEE8"/>
                </a:solidFill>
                <a:latin typeface="Book Antiqua" pitchFamily="18" charset="0"/>
                <a:cs typeface="Times New Roman" pitchFamily="18" charset="0"/>
              </a:rPr>
              <a:t>5. </a:t>
            </a:r>
            <a:r>
              <a:rPr lang="ru-RU" altLang="ru-RU" sz="2000" b="1">
                <a:solidFill>
                  <a:srgbClr val="B7DEE8"/>
                </a:solidFill>
                <a:latin typeface="Book Antiqua" pitchFamily="18" charset="0"/>
                <a:cs typeface="Times New Roman" pitchFamily="18" charset="0"/>
              </a:rPr>
              <a:t>Что бы ты хотел коллекционировать?</a:t>
            </a:r>
            <a:r>
              <a:rPr lang="ru-RU" altLang="ru-RU" sz="2000" b="1">
                <a:solidFill>
                  <a:srgbClr val="B7DEE8"/>
                </a:solidFill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914400"/>
          <a:ext cx="7848600" cy="43433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914400"/>
                <a:gridCol w="2225040"/>
                <a:gridCol w="1569720"/>
                <a:gridCol w="1569720"/>
                <a:gridCol w="1569720"/>
              </a:tblGrid>
              <a:tr h="132529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Класс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Количество проанкетированных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В том числе мальчиков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В том числе девочек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Возраст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</a:tr>
              <a:tr h="60362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29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12-13 Лет</a:t>
                      </a:r>
                      <a:endParaRPr lang="ru-RU" sz="1600" i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0362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42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27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13-14 Лет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0362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14-15 Лет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0362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24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15-16</a:t>
                      </a:r>
                      <a:r>
                        <a:rPr lang="ru-RU" sz="1600" baseline="0" dirty="0" smtClean="0"/>
                        <a:t> Лет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0362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Всего:</a:t>
                      </a:r>
                      <a:endParaRPr lang="ru-RU" sz="1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110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51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59</a:t>
                      </a:r>
                      <a:endParaRPr lang="ru-RU" sz="1600" i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6147" name="Group 3"/>
          <p:cNvGrpSpPr>
            <a:grpSpLocks noChangeAspect="1"/>
          </p:cNvGrpSpPr>
          <p:nvPr/>
        </p:nvGrpSpPr>
        <p:grpSpPr bwMode="auto">
          <a:xfrm>
            <a:off x="1219200" y="609600"/>
            <a:ext cx="7388225" cy="5181600"/>
            <a:chOff x="-136" y="-92"/>
            <a:chExt cx="10614" cy="7444"/>
          </a:xfrm>
        </p:grpSpPr>
        <p:sp>
          <p:nvSpPr>
            <p:cNvPr id="6148" name="AutoShape 57"/>
            <p:cNvSpPr>
              <a:spLocks noChangeAspect="1" noChangeArrowheads="1" noTextEdit="1"/>
            </p:cNvSpPr>
            <p:nvPr/>
          </p:nvSpPr>
          <p:spPr bwMode="auto">
            <a:xfrm>
              <a:off x="-136" y="-92"/>
              <a:ext cx="10614" cy="7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6"/>
            <p:cNvSpPr>
              <a:spLocks/>
            </p:cNvSpPr>
            <p:nvPr/>
          </p:nvSpPr>
          <p:spPr bwMode="auto">
            <a:xfrm>
              <a:off x="2926" y="2388"/>
              <a:ext cx="1740" cy="647"/>
            </a:xfrm>
            <a:custGeom>
              <a:avLst/>
              <a:gdLst>
                <a:gd name="T0" fmla="*/ 0 w 1740"/>
                <a:gd name="T1" fmla="*/ 185 h 647"/>
                <a:gd name="T2" fmla="*/ 40 w 1740"/>
                <a:gd name="T3" fmla="*/ 172 h 647"/>
                <a:gd name="T4" fmla="*/ 106 w 1740"/>
                <a:gd name="T5" fmla="*/ 158 h 647"/>
                <a:gd name="T6" fmla="*/ 132 w 1740"/>
                <a:gd name="T7" fmla="*/ 145 h 647"/>
                <a:gd name="T8" fmla="*/ 171 w 1740"/>
                <a:gd name="T9" fmla="*/ 145 h 647"/>
                <a:gd name="T10" fmla="*/ 237 w 1740"/>
                <a:gd name="T11" fmla="*/ 132 h 647"/>
                <a:gd name="T12" fmla="*/ 277 w 1740"/>
                <a:gd name="T13" fmla="*/ 119 h 647"/>
                <a:gd name="T14" fmla="*/ 303 w 1740"/>
                <a:gd name="T15" fmla="*/ 119 h 647"/>
                <a:gd name="T16" fmla="*/ 382 w 1740"/>
                <a:gd name="T17" fmla="*/ 106 h 647"/>
                <a:gd name="T18" fmla="*/ 422 w 1740"/>
                <a:gd name="T19" fmla="*/ 92 h 647"/>
                <a:gd name="T20" fmla="*/ 448 w 1740"/>
                <a:gd name="T21" fmla="*/ 92 h 647"/>
                <a:gd name="T22" fmla="*/ 527 w 1740"/>
                <a:gd name="T23" fmla="*/ 79 h 647"/>
                <a:gd name="T24" fmla="*/ 567 w 1740"/>
                <a:gd name="T25" fmla="*/ 66 h 647"/>
                <a:gd name="T26" fmla="*/ 606 w 1740"/>
                <a:gd name="T27" fmla="*/ 66 h 647"/>
                <a:gd name="T28" fmla="*/ 685 w 1740"/>
                <a:gd name="T29" fmla="*/ 53 h 647"/>
                <a:gd name="T30" fmla="*/ 725 w 1740"/>
                <a:gd name="T31" fmla="*/ 53 h 647"/>
                <a:gd name="T32" fmla="*/ 765 w 1740"/>
                <a:gd name="T33" fmla="*/ 53 h 647"/>
                <a:gd name="T34" fmla="*/ 844 w 1740"/>
                <a:gd name="T35" fmla="*/ 40 h 647"/>
                <a:gd name="T36" fmla="*/ 883 w 1740"/>
                <a:gd name="T37" fmla="*/ 40 h 647"/>
                <a:gd name="T38" fmla="*/ 923 w 1740"/>
                <a:gd name="T39" fmla="*/ 26 h 647"/>
                <a:gd name="T40" fmla="*/ 1002 w 1740"/>
                <a:gd name="T41" fmla="*/ 26 h 647"/>
                <a:gd name="T42" fmla="*/ 1055 w 1740"/>
                <a:gd name="T43" fmla="*/ 26 h 647"/>
                <a:gd name="T44" fmla="*/ 1094 w 1740"/>
                <a:gd name="T45" fmla="*/ 13 h 647"/>
                <a:gd name="T46" fmla="*/ 1173 w 1740"/>
                <a:gd name="T47" fmla="*/ 13 h 647"/>
                <a:gd name="T48" fmla="*/ 1213 w 1740"/>
                <a:gd name="T49" fmla="*/ 13 h 647"/>
                <a:gd name="T50" fmla="*/ 1265 w 1740"/>
                <a:gd name="T51" fmla="*/ 13 h 647"/>
                <a:gd name="T52" fmla="*/ 1344 w 1740"/>
                <a:gd name="T53" fmla="*/ 0 h 647"/>
                <a:gd name="T54" fmla="*/ 1384 w 1740"/>
                <a:gd name="T55" fmla="*/ 0 h 647"/>
                <a:gd name="T56" fmla="*/ 1437 w 1740"/>
                <a:gd name="T57" fmla="*/ 0 h 647"/>
                <a:gd name="T58" fmla="*/ 1516 w 1740"/>
                <a:gd name="T59" fmla="*/ 0 h 647"/>
                <a:gd name="T60" fmla="*/ 1569 w 1740"/>
                <a:gd name="T61" fmla="*/ 0 h 647"/>
                <a:gd name="T62" fmla="*/ 1608 w 1740"/>
                <a:gd name="T63" fmla="*/ 0 h 647"/>
                <a:gd name="T64" fmla="*/ 1687 w 1740"/>
                <a:gd name="T65" fmla="*/ 0 h 647"/>
                <a:gd name="T66" fmla="*/ 1740 w 1740"/>
                <a:gd name="T67" fmla="*/ 0 h 647"/>
                <a:gd name="T68" fmla="*/ 1740 w 1740"/>
                <a:gd name="T69" fmla="*/ 647 h 647"/>
                <a:gd name="T70" fmla="*/ 0 w 1740"/>
                <a:gd name="T71" fmla="*/ 185 h 64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0"/>
                <a:gd name="T109" fmla="*/ 0 h 647"/>
                <a:gd name="T110" fmla="*/ 1740 w 1740"/>
                <a:gd name="T111" fmla="*/ 647 h 64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0" h="647">
                  <a:moveTo>
                    <a:pt x="0" y="185"/>
                  </a:moveTo>
                  <a:lnTo>
                    <a:pt x="40" y="172"/>
                  </a:lnTo>
                  <a:lnTo>
                    <a:pt x="106" y="158"/>
                  </a:lnTo>
                  <a:lnTo>
                    <a:pt x="132" y="145"/>
                  </a:lnTo>
                  <a:lnTo>
                    <a:pt x="171" y="145"/>
                  </a:lnTo>
                  <a:lnTo>
                    <a:pt x="237" y="132"/>
                  </a:lnTo>
                  <a:lnTo>
                    <a:pt x="277" y="119"/>
                  </a:lnTo>
                  <a:lnTo>
                    <a:pt x="303" y="119"/>
                  </a:lnTo>
                  <a:lnTo>
                    <a:pt x="382" y="106"/>
                  </a:lnTo>
                  <a:lnTo>
                    <a:pt x="422" y="92"/>
                  </a:lnTo>
                  <a:lnTo>
                    <a:pt x="448" y="92"/>
                  </a:lnTo>
                  <a:lnTo>
                    <a:pt x="527" y="79"/>
                  </a:lnTo>
                  <a:lnTo>
                    <a:pt x="567" y="66"/>
                  </a:lnTo>
                  <a:lnTo>
                    <a:pt x="606" y="66"/>
                  </a:lnTo>
                  <a:lnTo>
                    <a:pt x="685" y="53"/>
                  </a:lnTo>
                  <a:lnTo>
                    <a:pt x="725" y="53"/>
                  </a:lnTo>
                  <a:lnTo>
                    <a:pt x="765" y="53"/>
                  </a:lnTo>
                  <a:lnTo>
                    <a:pt x="844" y="40"/>
                  </a:lnTo>
                  <a:lnTo>
                    <a:pt x="883" y="40"/>
                  </a:lnTo>
                  <a:lnTo>
                    <a:pt x="923" y="26"/>
                  </a:lnTo>
                  <a:lnTo>
                    <a:pt x="1002" y="26"/>
                  </a:lnTo>
                  <a:lnTo>
                    <a:pt x="1055" y="26"/>
                  </a:lnTo>
                  <a:lnTo>
                    <a:pt x="1094" y="13"/>
                  </a:lnTo>
                  <a:lnTo>
                    <a:pt x="1173" y="13"/>
                  </a:lnTo>
                  <a:lnTo>
                    <a:pt x="1213" y="13"/>
                  </a:lnTo>
                  <a:lnTo>
                    <a:pt x="1265" y="13"/>
                  </a:lnTo>
                  <a:lnTo>
                    <a:pt x="1344" y="0"/>
                  </a:lnTo>
                  <a:lnTo>
                    <a:pt x="1384" y="0"/>
                  </a:lnTo>
                  <a:lnTo>
                    <a:pt x="1437" y="0"/>
                  </a:lnTo>
                  <a:lnTo>
                    <a:pt x="1516" y="0"/>
                  </a:lnTo>
                  <a:lnTo>
                    <a:pt x="1569" y="0"/>
                  </a:lnTo>
                  <a:lnTo>
                    <a:pt x="1608" y="0"/>
                  </a:lnTo>
                  <a:lnTo>
                    <a:pt x="1687" y="0"/>
                  </a:lnTo>
                  <a:lnTo>
                    <a:pt x="1740" y="0"/>
                  </a:lnTo>
                  <a:lnTo>
                    <a:pt x="1740" y="647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FFFF0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0" name="Freeform 55"/>
            <p:cNvSpPr>
              <a:spLocks/>
            </p:cNvSpPr>
            <p:nvPr/>
          </p:nvSpPr>
          <p:spPr bwMode="auto">
            <a:xfrm>
              <a:off x="2214" y="2573"/>
              <a:ext cx="2452" cy="462"/>
            </a:xfrm>
            <a:custGeom>
              <a:avLst/>
              <a:gdLst>
                <a:gd name="T0" fmla="*/ 0 w 2452"/>
                <a:gd name="T1" fmla="*/ 330 h 462"/>
                <a:gd name="T2" fmla="*/ 14 w 2452"/>
                <a:gd name="T3" fmla="*/ 330 h 462"/>
                <a:gd name="T4" fmla="*/ 27 w 2452"/>
                <a:gd name="T5" fmla="*/ 303 h 462"/>
                <a:gd name="T6" fmla="*/ 40 w 2452"/>
                <a:gd name="T7" fmla="*/ 290 h 462"/>
                <a:gd name="T8" fmla="*/ 53 w 2452"/>
                <a:gd name="T9" fmla="*/ 277 h 462"/>
                <a:gd name="T10" fmla="*/ 66 w 2452"/>
                <a:gd name="T11" fmla="*/ 264 h 462"/>
                <a:gd name="T12" fmla="*/ 93 w 2452"/>
                <a:gd name="T13" fmla="*/ 250 h 462"/>
                <a:gd name="T14" fmla="*/ 106 w 2452"/>
                <a:gd name="T15" fmla="*/ 237 h 462"/>
                <a:gd name="T16" fmla="*/ 119 w 2452"/>
                <a:gd name="T17" fmla="*/ 224 h 462"/>
                <a:gd name="T18" fmla="*/ 158 w 2452"/>
                <a:gd name="T19" fmla="*/ 211 h 462"/>
                <a:gd name="T20" fmla="*/ 172 w 2452"/>
                <a:gd name="T21" fmla="*/ 198 h 462"/>
                <a:gd name="T22" fmla="*/ 185 w 2452"/>
                <a:gd name="T23" fmla="*/ 184 h 462"/>
                <a:gd name="T24" fmla="*/ 224 w 2452"/>
                <a:gd name="T25" fmla="*/ 171 h 462"/>
                <a:gd name="T26" fmla="*/ 251 w 2452"/>
                <a:gd name="T27" fmla="*/ 158 h 462"/>
                <a:gd name="T28" fmla="*/ 264 w 2452"/>
                <a:gd name="T29" fmla="*/ 145 h 462"/>
                <a:gd name="T30" fmla="*/ 290 w 2452"/>
                <a:gd name="T31" fmla="*/ 132 h 462"/>
                <a:gd name="T32" fmla="*/ 330 w 2452"/>
                <a:gd name="T33" fmla="*/ 118 h 462"/>
                <a:gd name="T34" fmla="*/ 356 w 2452"/>
                <a:gd name="T35" fmla="*/ 105 h 462"/>
                <a:gd name="T36" fmla="*/ 383 w 2452"/>
                <a:gd name="T37" fmla="*/ 92 h 462"/>
                <a:gd name="T38" fmla="*/ 435 w 2452"/>
                <a:gd name="T39" fmla="*/ 79 h 462"/>
                <a:gd name="T40" fmla="*/ 462 w 2452"/>
                <a:gd name="T41" fmla="*/ 66 h 462"/>
                <a:gd name="T42" fmla="*/ 488 w 2452"/>
                <a:gd name="T43" fmla="*/ 66 h 462"/>
                <a:gd name="T44" fmla="*/ 541 w 2452"/>
                <a:gd name="T45" fmla="*/ 39 h 462"/>
                <a:gd name="T46" fmla="*/ 567 w 2452"/>
                <a:gd name="T47" fmla="*/ 39 h 462"/>
                <a:gd name="T48" fmla="*/ 593 w 2452"/>
                <a:gd name="T49" fmla="*/ 26 h 462"/>
                <a:gd name="T50" fmla="*/ 633 w 2452"/>
                <a:gd name="T51" fmla="*/ 13 h 462"/>
                <a:gd name="T52" fmla="*/ 686 w 2452"/>
                <a:gd name="T53" fmla="*/ 0 h 462"/>
                <a:gd name="T54" fmla="*/ 712 w 2452"/>
                <a:gd name="T55" fmla="*/ 0 h 462"/>
                <a:gd name="T56" fmla="*/ 2452 w 2452"/>
                <a:gd name="T57" fmla="*/ 462 h 462"/>
                <a:gd name="T58" fmla="*/ 0 w 2452"/>
                <a:gd name="T59" fmla="*/ 330 h 46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52"/>
                <a:gd name="T91" fmla="*/ 0 h 462"/>
                <a:gd name="T92" fmla="*/ 2452 w 2452"/>
                <a:gd name="T93" fmla="*/ 462 h 46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52" h="462">
                  <a:moveTo>
                    <a:pt x="0" y="330"/>
                  </a:moveTo>
                  <a:lnTo>
                    <a:pt x="14" y="330"/>
                  </a:lnTo>
                  <a:lnTo>
                    <a:pt x="27" y="303"/>
                  </a:lnTo>
                  <a:lnTo>
                    <a:pt x="40" y="290"/>
                  </a:lnTo>
                  <a:lnTo>
                    <a:pt x="53" y="277"/>
                  </a:lnTo>
                  <a:lnTo>
                    <a:pt x="66" y="264"/>
                  </a:lnTo>
                  <a:lnTo>
                    <a:pt x="93" y="250"/>
                  </a:lnTo>
                  <a:lnTo>
                    <a:pt x="106" y="237"/>
                  </a:lnTo>
                  <a:lnTo>
                    <a:pt x="119" y="224"/>
                  </a:lnTo>
                  <a:lnTo>
                    <a:pt x="158" y="211"/>
                  </a:lnTo>
                  <a:lnTo>
                    <a:pt x="172" y="198"/>
                  </a:lnTo>
                  <a:lnTo>
                    <a:pt x="185" y="184"/>
                  </a:lnTo>
                  <a:lnTo>
                    <a:pt x="224" y="171"/>
                  </a:lnTo>
                  <a:lnTo>
                    <a:pt x="251" y="158"/>
                  </a:lnTo>
                  <a:lnTo>
                    <a:pt x="264" y="145"/>
                  </a:lnTo>
                  <a:lnTo>
                    <a:pt x="290" y="132"/>
                  </a:lnTo>
                  <a:lnTo>
                    <a:pt x="330" y="118"/>
                  </a:lnTo>
                  <a:lnTo>
                    <a:pt x="356" y="105"/>
                  </a:lnTo>
                  <a:lnTo>
                    <a:pt x="383" y="92"/>
                  </a:lnTo>
                  <a:lnTo>
                    <a:pt x="435" y="79"/>
                  </a:lnTo>
                  <a:lnTo>
                    <a:pt x="462" y="66"/>
                  </a:lnTo>
                  <a:lnTo>
                    <a:pt x="488" y="66"/>
                  </a:lnTo>
                  <a:lnTo>
                    <a:pt x="541" y="39"/>
                  </a:lnTo>
                  <a:lnTo>
                    <a:pt x="567" y="39"/>
                  </a:lnTo>
                  <a:lnTo>
                    <a:pt x="593" y="26"/>
                  </a:lnTo>
                  <a:lnTo>
                    <a:pt x="633" y="13"/>
                  </a:lnTo>
                  <a:lnTo>
                    <a:pt x="686" y="0"/>
                  </a:lnTo>
                  <a:lnTo>
                    <a:pt x="712" y="0"/>
                  </a:lnTo>
                  <a:lnTo>
                    <a:pt x="2452" y="462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FF00FF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1" name="Freeform 54"/>
            <p:cNvSpPr>
              <a:spLocks/>
            </p:cNvSpPr>
            <p:nvPr/>
          </p:nvSpPr>
          <p:spPr bwMode="auto">
            <a:xfrm>
              <a:off x="2135" y="2401"/>
              <a:ext cx="330" cy="330"/>
            </a:xfrm>
            <a:custGeom>
              <a:avLst/>
              <a:gdLst>
                <a:gd name="T0" fmla="*/ 0 w 25"/>
                <a:gd name="T1" fmla="*/ 0 h 25"/>
                <a:gd name="T2" fmla="*/ 25265 w 25"/>
                <a:gd name="T3" fmla="*/ 0 h 25"/>
                <a:gd name="T4" fmla="*/ 57499 w 25"/>
                <a:gd name="T5" fmla="*/ 57499 h 25"/>
                <a:gd name="T6" fmla="*/ 0 60000 65536"/>
                <a:gd name="T7" fmla="*/ 0 60000 65536"/>
                <a:gd name="T8" fmla="*/ 0 60000 65536"/>
                <a:gd name="T9" fmla="*/ 0 w 25"/>
                <a:gd name="T10" fmla="*/ 0 h 25"/>
                <a:gd name="T11" fmla="*/ 25 w 25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25">
                  <a:moveTo>
                    <a:pt x="0" y="0"/>
                  </a:moveTo>
                  <a:lnTo>
                    <a:pt x="11" y="0"/>
                  </a:lnTo>
                  <a:lnTo>
                    <a:pt x="25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2" name="Freeform 53"/>
            <p:cNvSpPr>
              <a:spLocks/>
            </p:cNvSpPr>
            <p:nvPr/>
          </p:nvSpPr>
          <p:spPr bwMode="auto">
            <a:xfrm>
              <a:off x="7131" y="3035"/>
              <a:ext cx="26" cy="765"/>
            </a:xfrm>
            <a:custGeom>
              <a:avLst/>
              <a:gdLst>
                <a:gd name="T0" fmla="*/ 26 w 26"/>
                <a:gd name="T1" fmla="*/ 0 h 765"/>
                <a:gd name="T2" fmla="*/ 26 w 26"/>
                <a:gd name="T3" fmla="*/ 13 h 765"/>
                <a:gd name="T4" fmla="*/ 26 w 26"/>
                <a:gd name="T5" fmla="*/ 13 h 765"/>
                <a:gd name="T6" fmla="*/ 13 w 26"/>
                <a:gd name="T7" fmla="*/ 39 h 765"/>
                <a:gd name="T8" fmla="*/ 13 w 26"/>
                <a:gd name="T9" fmla="*/ 52 h 765"/>
                <a:gd name="T10" fmla="*/ 13 w 26"/>
                <a:gd name="T11" fmla="*/ 65 h 765"/>
                <a:gd name="T12" fmla="*/ 0 w 26"/>
                <a:gd name="T13" fmla="*/ 79 h 765"/>
                <a:gd name="T14" fmla="*/ 0 w 26"/>
                <a:gd name="T15" fmla="*/ 765 h 765"/>
                <a:gd name="T16" fmla="*/ 13 w 26"/>
                <a:gd name="T17" fmla="*/ 752 h 765"/>
                <a:gd name="T18" fmla="*/ 13 w 26"/>
                <a:gd name="T19" fmla="*/ 738 h 765"/>
                <a:gd name="T20" fmla="*/ 13 w 26"/>
                <a:gd name="T21" fmla="*/ 725 h 765"/>
                <a:gd name="T22" fmla="*/ 26 w 26"/>
                <a:gd name="T23" fmla="*/ 699 h 765"/>
                <a:gd name="T24" fmla="*/ 26 w 26"/>
                <a:gd name="T25" fmla="*/ 699 h 765"/>
                <a:gd name="T26" fmla="*/ 26 w 26"/>
                <a:gd name="T27" fmla="*/ 686 h 765"/>
                <a:gd name="T28" fmla="*/ 26 w 26"/>
                <a:gd name="T29" fmla="*/ 0 h 7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"/>
                <a:gd name="T46" fmla="*/ 0 h 765"/>
                <a:gd name="T47" fmla="*/ 26 w 26"/>
                <a:gd name="T48" fmla="*/ 765 h 7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" h="765">
                  <a:moveTo>
                    <a:pt x="26" y="0"/>
                  </a:moveTo>
                  <a:lnTo>
                    <a:pt x="26" y="13"/>
                  </a:lnTo>
                  <a:lnTo>
                    <a:pt x="13" y="39"/>
                  </a:lnTo>
                  <a:lnTo>
                    <a:pt x="13" y="52"/>
                  </a:lnTo>
                  <a:lnTo>
                    <a:pt x="13" y="65"/>
                  </a:lnTo>
                  <a:lnTo>
                    <a:pt x="0" y="79"/>
                  </a:lnTo>
                  <a:lnTo>
                    <a:pt x="0" y="765"/>
                  </a:lnTo>
                  <a:lnTo>
                    <a:pt x="13" y="752"/>
                  </a:lnTo>
                  <a:lnTo>
                    <a:pt x="13" y="738"/>
                  </a:lnTo>
                  <a:lnTo>
                    <a:pt x="13" y="725"/>
                  </a:lnTo>
                  <a:lnTo>
                    <a:pt x="26" y="699"/>
                  </a:lnTo>
                  <a:lnTo>
                    <a:pt x="26" y="68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4D4D8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3" name="Freeform 52"/>
            <p:cNvSpPr>
              <a:spLocks/>
            </p:cNvSpPr>
            <p:nvPr/>
          </p:nvSpPr>
          <p:spPr bwMode="auto">
            <a:xfrm>
              <a:off x="4666" y="2388"/>
              <a:ext cx="2491" cy="726"/>
            </a:xfrm>
            <a:custGeom>
              <a:avLst/>
              <a:gdLst>
                <a:gd name="T0" fmla="*/ 39 w 2491"/>
                <a:gd name="T1" fmla="*/ 0 h 726"/>
                <a:gd name="T2" fmla="*/ 171 w 2491"/>
                <a:gd name="T3" fmla="*/ 0 h 726"/>
                <a:gd name="T4" fmla="*/ 264 w 2491"/>
                <a:gd name="T5" fmla="*/ 0 h 726"/>
                <a:gd name="T6" fmla="*/ 382 w 2491"/>
                <a:gd name="T7" fmla="*/ 0 h 726"/>
                <a:gd name="T8" fmla="*/ 514 w 2491"/>
                <a:gd name="T9" fmla="*/ 13 h 726"/>
                <a:gd name="T10" fmla="*/ 593 w 2491"/>
                <a:gd name="T11" fmla="*/ 13 h 726"/>
                <a:gd name="T12" fmla="*/ 725 w 2491"/>
                <a:gd name="T13" fmla="*/ 26 h 726"/>
                <a:gd name="T14" fmla="*/ 804 w 2491"/>
                <a:gd name="T15" fmla="*/ 26 h 726"/>
                <a:gd name="T16" fmla="*/ 936 w 2491"/>
                <a:gd name="T17" fmla="*/ 40 h 726"/>
                <a:gd name="T18" fmla="*/ 1054 w 2491"/>
                <a:gd name="T19" fmla="*/ 53 h 726"/>
                <a:gd name="T20" fmla="*/ 1133 w 2491"/>
                <a:gd name="T21" fmla="*/ 66 h 726"/>
                <a:gd name="T22" fmla="*/ 1239 w 2491"/>
                <a:gd name="T23" fmla="*/ 79 h 726"/>
                <a:gd name="T24" fmla="*/ 1318 w 2491"/>
                <a:gd name="T25" fmla="*/ 92 h 726"/>
                <a:gd name="T26" fmla="*/ 1423 w 2491"/>
                <a:gd name="T27" fmla="*/ 119 h 726"/>
                <a:gd name="T28" fmla="*/ 1529 w 2491"/>
                <a:gd name="T29" fmla="*/ 132 h 726"/>
                <a:gd name="T30" fmla="*/ 1595 w 2491"/>
                <a:gd name="T31" fmla="*/ 145 h 726"/>
                <a:gd name="T32" fmla="*/ 1700 w 2491"/>
                <a:gd name="T33" fmla="*/ 172 h 726"/>
                <a:gd name="T34" fmla="*/ 1753 w 2491"/>
                <a:gd name="T35" fmla="*/ 185 h 726"/>
                <a:gd name="T36" fmla="*/ 1845 w 2491"/>
                <a:gd name="T37" fmla="*/ 211 h 726"/>
                <a:gd name="T38" fmla="*/ 1911 w 2491"/>
                <a:gd name="T39" fmla="*/ 224 h 726"/>
                <a:gd name="T40" fmla="*/ 1990 w 2491"/>
                <a:gd name="T41" fmla="*/ 251 h 726"/>
                <a:gd name="T42" fmla="*/ 2056 w 2491"/>
                <a:gd name="T43" fmla="*/ 277 h 726"/>
                <a:gd name="T44" fmla="*/ 2109 w 2491"/>
                <a:gd name="T45" fmla="*/ 303 h 726"/>
                <a:gd name="T46" fmla="*/ 2175 w 2491"/>
                <a:gd name="T47" fmla="*/ 330 h 726"/>
                <a:gd name="T48" fmla="*/ 2214 w 2491"/>
                <a:gd name="T49" fmla="*/ 356 h 726"/>
                <a:gd name="T50" fmla="*/ 2267 w 2491"/>
                <a:gd name="T51" fmla="*/ 383 h 726"/>
                <a:gd name="T52" fmla="*/ 2320 w 2491"/>
                <a:gd name="T53" fmla="*/ 409 h 726"/>
                <a:gd name="T54" fmla="*/ 2346 w 2491"/>
                <a:gd name="T55" fmla="*/ 435 h 726"/>
                <a:gd name="T56" fmla="*/ 2386 w 2491"/>
                <a:gd name="T57" fmla="*/ 462 h 726"/>
                <a:gd name="T58" fmla="*/ 2412 w 2491"/>
                <a:gd name="T59" fmla="*/ 488 h 726"/>
                <a:gd name="T60" fmla="*/ 2438 w 2491"/>
                <a:gd name="T61" fmla="*/ 515 h 726"/>
                <a:gd name="T62" fmla="*/ 2451 w 2491"/>
                <a:gd name="T63" fmla="*/ 541 h 726"/>
                <a:gd name="T64" fmla="*/ 2478 w 2491"/>
                <a:gd name="T65" fmla="*/ 581 h 726"/>
                <a:gd name="T66" fmla="*/ 2478 w 2491"/>
                <a:gd name="T67" fmla="*/ 607 h 726"/>
                <a:gd name="T68" fmla="*/ 2491 w 2491"/>
                <a:gd name="T69" fmla="*/ 633 h 726"/>
                <a:gd name="T70" fmla="*/ 2491 w 2491"/>
                <a:gd name="T71" fmla="*/ 660 h 726"/>
                <a:gd name="T72" fmla="*/ 2478 w 2491"/>
                <a:gd name="T73" fmla="*/ 686 h 726"/>
                <a:gd name="T74" fmla="*/ 2465 w 2491"/>
                <a:gd name="T75" fmla="*/ 726 h 726"/>
                <a:gd name="T76" fmla="*/ 0 w 2491"/>
                <a:gd name="T77" fmla="*/ 0 h 72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91"/>
                <a:gd name="T118" fmla="*/ 0 h 726"/>
                <a:gd name="T119" fmla="*/ 2491 w 2491"/>
                <a:gd name="T120" fmla="*/ 726 h 72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91" h="726">
                  <a:moveTo>
                    <a:pt x="0" y="0"/>
                  </a:moveTo>
                  <a:lnTo>
                    <a:pt x="39" y="0"/>
                  </a:lnTo>
                  <a:lnTo>
                    <a:pt x="132" y="0"/>
                  </a:lnTo>
                  <a:lnTo>
                    <a:pt x="171" y="0"/>
                  </a:lnTo>
                  <a:lnTo>
                    <a:pt x="211" y="0"/>
                  </a:lnTo>
                  <a:lnTo>
                    <a:pt x="264" y="0"/>
                  </a:lnTo>
                  <a:lnTo>
                    <a:pt x="343" y="0"/>
                  </a:lnTo>
                  <a:lnTo>
                    <a:pt x="382" y="0"/>
                  </a:lnTo>
                  <a:lnTo>
                    <a:pt x="435" y="0"/>
                  </a:lnTo>
                  <a:lnTo>
                    <a:pt x="514" y="13"/>
                  </a:lnTo>
                  <a:lnTo>
                    <a:pt x="553" y="13"/>
                  </a:lnTo>
                  <a:lnTo>
                    <a:pt x="593" y="13"/>
                  </a:lnTo>
                  <a:lnTo>
                    <a:pt x="685" y="26"/>
                  </a:lnTo>
                  <a:lnTo>
                    <a:pt x="725" y="26"/>
                  </a:lnTo>
                  <a:lnTo>
                    <a:pt x="764" y="26"/>
                  </a:lnTo>
                  <a:lnTo>
                    <a:pt x="804" y="26"/>
                  </a:lnTo>
                  <a:lnTo>
                    <a:pt x="883" y="40"/>
                  </a:lnTo>
                  <a:lnTo>
                    <a:pt x="936" y="40"/>
                  </a:lnTo>
                  <a:lnTo>
                    <a:pt x="975" y="53"/>
                  </a:lnTo>
                  <a:lnTo>
                    <a:pt x="1054" y="53"/>
                  </a:lnTo>
                  <a:lnTo>
                    <a:pt x="1094" y="66"/>
                  </a:lnTo>
                  <a:lnTo>
                    <a:pt x="1133" y="66"/>
                  </a:lnTo>
                  <a:lnTo>
                    <a:pt x="1160" y="66"/>
                  </a:lnTo>
                  <a:lnTo>
                    <a:pt x="1239" y="79"/>
                  </a:lnTo>
                  <a:lnTo>
                    <a:pt x="1278" y="92"/>
                  </a:lnTo>
                  <a:lnTo>
                    <a:pt x="1318" y="92"/>
                  </a:lnTo>
                  <a:lnTo>
                    <a:pt x="1384" y="106"/>
                  </a:lnTo>
                  <a:lnTo>
                    <a:pt x="1423" y="119"/>
                  </a:lnTo>
                  <a:lnTo>
                    <a:pt x="1463" y="119"/>
                  </a:lnTo>
                  <a:lnTo>
                    <a:pt x="1529" y="132"/>
                  </a:lnTo>
                  <a:lnTo>
                    <a:pt x="1568" y="145"/>
                  </a:lnTo>
                  <a:lnTo>
                    <a:pt x="1595" y="145"/>
                  </a:lnTo>
                  <a:lnTo>
                    <a:pt x="1634" y="158"/>
                  </a:lnTo>
                  <a:lnTo>
                    <a:pt x="1700" y="172"/>
                  </a:lnTo>
                  <a:lnTo>
                    <a:pt x="1727" y="185"/>
                  </a:lnTo>
                  <a:lnTo>
                    <a:pt x="1753" y="185"/>
                  </a:lnTo>
                  <a:lnTo>
                    <a:pt x="1819" y="198"/>
                  </a:lnTo>
                  <a:lnTo>
                    <a:pt x="1845" y="211"/>
                  </a:lnTo>
                  <a:lnTo>
                    <a:pt x="1872" y="224"/>
                  </a:lnTo>
                  <a:lnTo>
                    <a:pt x="1911" y="224"/>
                  </a:lnTo>
                  <a:lnTo>
                    <a:pt x="1964" y="251"/>
                  </a:lnTo>
                  <a:lnTo>
                    <a:pt x="1990" y="251"/>
                  </a:lnTo>
                  <a:lnTo>
                    <a:pt x="2017" y="264"/>
                  </a:lnTo>
                  <a:lnTo>
                    <a:pt x="2056" y="277"/>
                  </a:lnTo>
                  <a:lnTo>
                    <a:pt x="2082" y="290"/>
                  </a:lnTo>
                  <a:lnTo>
                    <a:pt x="2109" y="303"/>
                  </a:lnTo>
                  <a:lnTo>
                    <a:pt x="2135" y="317"/>
                  </a:lnTo>
                  <a:lnTo>
                    <a:pt x="2175" y="330"/>
                  </a:lnTo>
                  <a:lnTo>
                    <a:pt x="2201" y="343"/>
                  </a:lnTo>
                  <a:lnTo>
                    <a:pt x="2214" y="356"/>
                  </a:lnTo>
                  <a:lnTo>
                    <a:pt x="2254" y="369"/>
                  </a:lnTo>
                  <a:lnTo>
                    <a:pt x="2267" y="383"/>
                  </a:lnTo>
                  <a:lnTo>
                    <a:pt x="2293" y="396"/>
                  </a:lnTo>
                  <a:lnTo>
                    <a:pt x="2320" y="409"/>
                  </a:lnTo>
                  <a:lnTo>
                    <a:pt x="2333" y="422"/>
                  </a:lnTo>
                  <a:lnTo>
                    <a:pt x="2346" y="435"/>
                  </a:lnTo>
                  <a:lnTo>
                    <a:pt x="2359" y="449"/>
                  </a:lnTo>
                  <a:lnTo>
                    <a:pt x="2386" y="462"/>
                  </a:lnTo>
                  <a:lnTo>
                    <a:pt x="2399" y="475"/>
                  </a:lnTo>
                  <a:lnTo>
                    <a:pt x="2412" y="488"/>
                  </a:lnTo>
                  <a:lnTo>
                    <a:pt x="2438" y="515"/>
                  </a:lnTo>
                  <a:lnTo>
                    <a:pt x="2451" y="528"/>
                  </a:lnTo>
                  <a:lnTo>
                    <a:pt x="2451" y="541"/>
                  </a:lnTo>
                  <a:lnTo>
                    <a:pt x="2465" y="567"/>
                  </a:lnTo>
                  <a:lnTo>
                    <a:pt x="2478" y="581"/>
                  </a:lnTo>
                  <a:lnTo>
                    <a:pt x="2478" y="607"/>
                  </a:lnTo>
                  <a:lnTo>
                    <a:pt x="2491" y="620"/>
                  </a:lnTo>
                  <a:lnTo>
                    <a:pt x="2491" y="633"/>
                  </a:lnTo>
                  <a:lnTo>
                    <a:pt x="2491" y="660"/>
                  </a:lnTo>
                  <a:lnTo>
                    <a:pt x="2478" y="673"/>
                  </a:lnTo>
                  <a:lnTo>
                    <a:pt x="2478" y="686"/>
                  </a:lnTo>
                  <a:lnTo>
                    <a:pt x="2478" y="712"/>
                  </a:lnTo>
                  <a:lnTo>
                    <a:pt x="2465" y="726"/>
                  </a:lnTo>
                  <a:lnTo>
                    <a:pt x="0" y="6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4" name="Freeform 51"/>
            <p:cNvSpPr>
              <a:spLocks/>
            </p:cNvSpPr>
            <p:nvPr/>
          </p:nvSpPr>
          <p:spPr bwMode="auto">
            <a:xfrm>
              <a:off x="2175" y="3035"/>
              <a:ext cx="13" cy="765"/>
            </a:xfrm>
            <a:custGeom>
              <a:avLst/>
              <a:gdLst>
                <a:gd name="T0" fmla="*/ 13 w 13"/>
                <a:gd name="T1" fmla="*/ 79 h 765"/>
                <a:gd name="T2" fmla="*/ 13 w 13"/>
                <a:gd name="T3" fmla="*/ 65 h 765"/>
                <a:gd name="T4" fmla="*/ 0 w 13"/>
                <a:gd name="T5" fmla="*/ 52 h 765"/>
                <a:gd name="T6" fmla="*/ 0 w 13"/>
                <a:gd name="T7" fmla="*/ 26 h 765"/>
                <a:gd name="T8" fmla="*/ 0 w 13"/>
                <a:gd name="T9" fmla="*/ 13 h 765"/>
                <a:gd name="T10" fmla="*/ 0 w 13"/>
                <a:gd name="T11" fmla="*/ 13 h 765"/>
                <a:gd name="T12" fmla="*/ 0 w 13"/>
                <a:gd name="T13" fmla="*/ 0 h 765"/>
                <a:gd name="T14" fmla="*/ 0 w 13"/>
                <a:gd name="T15" fmla="*/ 686 h 765"/>
                <a:gd name="T16" fmla="*/ 0 w 13"/>
                <a:gd name="T17" fmla="*/ 699 h 765"/>
                <a:gd name="T18" fmla="*/ 0 w 13"/>
                <a:gd name="T19" fmla="*/ 699 h 765"/>
                <a:gd name="T20" fmla="*/ 0 w 13"/>
                <a:gd name="T21" fmla="*/ 712 h 765"/>
                <a:gd name="T22" fmla="*/ 0 w 13"/>
                <a:gd name="T23" fmla="*/ 738 h 765"/>
                <a:gd name="T24" fmla="*/ 13 w 13"/>
                <a:gd name="T25" fmla="*/ 752 h 765"/>
                <a:gd name="T26" fmla="*/ 13 w 13"/>
                <a:gd name="T27" fmla="*/ 765 h 765"/>
                <a:gd name="T28" fmla="*/ 13 w 13"/>
                <a:gd name="T29" fmla="*/ 79 h 7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"/>
                <a:gd name="T46" fmla="*/ 0 h 765"/>
                <a:gd name="T47" fmla="*/ 13 w 13"/>
                <a:gd name="T48" fmla="*/ 765 h 7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" h="765">
                  <a:moveTo>
                    <a:pt x="13" y="79"/>
                  </a:moveTo>
                  <a:lnTo>
                    <a:pt x="13" y="65"/>
                  </a:lnTo>
                  <a:lnTo>
                    <a:pt x="0" y="52"/>
                  </a:lnTo>
                  <a:lnTo>
                    <a:pt x="0" y="26"/>
                  </a:lnTo>
                  <a:lnTo>
                    <a:pt x="0" y="13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0" y="699"/>
                  </a:lnTo>
                  <a:lnTo>
                    <a:pt x="0" y="712"/>
                  </a:lnTo>
                  <a:lnTo>
                    <a:pt x="0" y="738"/>
                  </a:lnTo>
                  <a:lnTo>
                    <a:pt x="13" y="752"/>
                  </a:lnTo>
                  <a:lnTo>
                    <a:pt x="13" y="765"/>
                  </a:lnTo>
                  <a:lnTo>
                    <a:pt x="13" y="79"/>
                  </a:lnTo>
                  <a:close/>
                </a:path>
              </a:pathLst>
            </a:custGeom>
            <a:solidFill>
              <a:srgbClr val="00004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5" name="Freeform 50"/>
            <p:cNvSpPr>
              <a:spLocks/>
            </p:cNvSpPr>
            <p:nvPr/>
          </p:nvSpPr>
          <p:spPr bwMode="auto">
            <a:xfrm>
              <a:off x="2175" y="2903"/>
              <a:ext cx="2491" cy="211"/>
            </a:xfrm>
            <a:custGeom>
              <a:avLst/>
              <a:gdLst>
                <a:gd name="T0" fmla="*/ 13 w 2491"/>
                <a:gd name="T1" fmla="*/ 211 h 211"/>
                <a:gd name="T2" fmla="*/ 13 w 2491"/>
                <a:gd name="T3" fmla="*/ 197 h 211"/>
                <a:gd name="T4" fmla="*/ 0 w 2491"/>
                <a:gd name="T5" fmla="*/ 184 h 211"/>
                <a:gd name="T6" fmla="*/ 0 w 2491"/>
                <a:gd name="T7" fmla="*/ 158 h 211"/>
                <a:gd name="T8" fmla="*/ 0 w 2491"/>
                <a:gd name="T9" fmla="*/ 145 h 211"/>
                <a:gd name="T10" fmla="*/ 0 w 2491"/>
                <a:gd name="T11" fmla="*/ 145 h 211"/>
                <a:gd name="T12" fmla="*/ 0 w 2491"/>
                <a:gd name="T13" fmla="*/ 132 h 211"/>
                <a:gd name="T14" fmla="*/ 0 w 2491"/>
                <a:gd name="T15" fmla="*/ 118 h 211"/>
                <a:gd name="T16" fmla="*/ 0 w 2491"/>
                <a:gd name="T17" fmla="*/ 92 h 211"/>
                <a:gd name="T18" fmla="*/ 0 w 2491"/>
                <a:gd name="T19" fmla="*/ 79 h 211"/>
                <a:gd name="T20" fmla="*/ 0 w 2491"/>
                <a:gd name="T21" fmla="*/ 66 h 211"/>
                <a:gd name="T22" fmla="*/ 13 w 2491"/>
                <a:gd name="T23" fmla="*/ 66 h 211"/>
                <a:gd name="T24" fmla="*/ 13 w 2491"/>
                <a:gd name="T25" fmla="*/ 52 h 211"/>
                <a:gd name="T26" fmla="*/ 26 w 2491"/>
                <a:gd name="T27" fmla="*/ 26 h 211"/>
                <a:gd name="T28" fmla="*/ 39 w 2491"/>
                <a:gd name="T29" fmla="*/ 13 h 211"/>
                <a:gd name="T30" fmla="*/ 39 w 2491"/>
                <a:gd name="T31" fmla="*/ 0 h 211"/>
                <a:gd name="T32" fmla="*/ 2491 w 2491"/>
                <a:gd name="T33" fmla="*/ 132 h 211"/>
                <a:gd name="T34" fmla="*/ 13 w 2491"/>
                <a:gd name="T35" fmla="*/ 211 h 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91"/>
                <a:gd name="T55" fmla="*/ 0 h 211"/>
                <a:gd name="T56" fmla="*/ 2491 w 2491"/>
                <a:gd name="T57" fmla="*/ 211 h 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91" h="211">
                  <a:moveTo>
                    <a:pt x="13" y="211"/>
                  </a:moveTo>
                  <a:lnTo>
                    <a:pt x="13" y="197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45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92"/>
                  </a:lnTo>
                  <a:lnTo>
                    <a:pt x="0" y="79"/>
                  </a:lnTo>
                  <a:lnTo>
                    <a:pt x="0" y="66"/>
                  </a:lnTo>
                  <a:lnTo>
                    <a:pt x="13" y="66"/>
                  </a:lnTo>
                  <a:lnTo>
                    <a:pt x="13" y="52"/>
                  </a:lnTo>
                  <a:lnTo>
                    <a:pt x="26" y="26"/>
                  </a:lnTo>
                  <a:lnTo>
                    <a:pt x="39" y="13"/>
                  </a:lnTo>
                  <a:lnTo>
                    <a:pt x="39" y="0"/>
                  </a:lnTo>
                  <a:lnTo>
                    <a:pt x="2491" y="132"/>
                  </a:lnTo>
                  <a:lnTo>
                    <a:pt x="13" y="211"/>
                  </a:lnTo>
                  <a:close/>
                </a:path>
              </a:pathLst>
            </a:custGeom>
            <a:solidFill>
              <a:srgbClr val="00008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6" name="Freeform 49"/>
            <p:cNvSpPr>
              <a:spLocks/>
            </p:cNvSpPr>
            <p:nvPr/>
          </p:nvSpPr>
          <p:spPr bwMode="auto">
            <a:xfrm>
              <a:off x="1819" y="3008"/>
              <a:ext cx="356" cy="1"/>
            </a:xfrm>
            <a:custGeom>
              <a:avLst/>
              <a:gdLst>
                <a:gd name="T0" fmla="*/ 0 w 27"/>
                <a:gd name="T1" fmla="*/ 0 h 1"/>
                <a:gd name="T2" fmla="*/ 25210 w 27"/>
                <a:gd name="T3" fmla="*/ 0 h 1"/>
                <a:gd name="T4" fmla="*/ 61891 w 27"/>
                <a:gd name="T5" fmla="*/ 0 h 1"/>
                <a:gd name="T6" fmla="*/ 0 60000 65536"/>
                <a:gd name="T7" fmla="*/ 0 60000 65536"/>
                <a:gd name="T8" fmla="*/ 0 60000 65536"/>
                <a:gd name="T9" fmla="*/ 0 w 27"/>
                <a:gd name="T10" fmla="*/ 0 h 1"/>
                <a:gd name="T11" fmla="*/ 27 w 2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">
                  <a:moveTo>
                    <a:pt x="0" y="0"/>
                  </a:moveTo>
                  <a:lnTo>
                    <a:pt x="11" y="0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7" name="Freeform 48"/>
            <p:cNvSpPr>
              <a:spLocks/>
            </p:cNvSpPr>
            <p:nvPr/>
          </p:nvSpPr>
          <p:spPr bwMode="auto">
            <a:xfrm>
              <a:off x="2188" y="3114"/>
              <a:ext cx="382" cy="950"/>
            </a:xfrm>
            <a:custGeom>
              <a:avLst/>
              <a:gdLst>
                <a:gd name="T0" fmla="*/ 382 w 382"/>
                <a:gd name="T1" fmla="*/ 264 h 950"/>
                <a:gd name="T2" fmla="*/ 356 w 382"/>
                <a:gd name="T3" fmla="*/ 264 h 950"/>
                <a:gd name="T4" fmla="*/ 343 w 382"/>
                <a:gd name="T5" fmla="*/ 250 h 950"/>
                <a:gd name="T6" fmla="*/ 290 w 382"/>
                <a:gd name="T7" fmla="*/ 237 h 950"/>
                <a:gd name="T8" fmla="*/ 277 w 382"/>
                <a:gd name="T9" fmla="*/ 224 h 950"/>
                <a:gd name="T10" fmla="*/ 250 w 382"/>
                <a:gd name="T11" fmla="*/ 211 h 950"/>
                <a:gd name="T12" fmla="*/ 237 w 382"/>
                <a:gd name="T13" fmla="*/ 198 h 950"/>
                <a:gd name="T14" fmla="*/ 198 w 382"/>
                <a:gd name="T15" fmla="*/ 184 h 950"/>
                <a:gd name="T16" fmla="*/ 184 w 382"/>
                <a:gd name="T17" fmla="*/ 171 h 950"/>
                <a:gd name="T18" fmla="*/ 171 w 382"/>
                <a:gd name="T19" fmla="*/ 158 h 950"/>
                <a:gd name="T20" fmla="*/ 145 w 382"/>
                <a:gd name="T21" fmla="*/ 145 h 950"/>
                <a:gd name="T22" fmla="*/ 119 w 382"/>
                <a:gd name="T23" fmla="*/ 132 h 950"/>
                <a:gd name="T24" fmla="*/ 105 w 382"/>
                <a:gd name="T25" fmla="*/ 118 h 950"/>
                <a:gd name="T26" fmla="*/ 92 w 382"/>
                <a:gd name="T27" fmla="*/ 105 h 950"/>
                <a:gd name="T28" fmla="*/ 79 w 382"/>
                <a:gd name="T29" fmla="*/ 92 h 950"/>
                <a:gd name="T30" fmla="*/ 53 w 382"/>
                <a:gd name="T31" fmla="*/ 79 h 950"/>
                <a:gd name="T32" fmla="*/ 53 w 382"/>
                <a:gd name="T33" fmla="*/ 66 h 950"/>
                <a:gd name="T34" fmla="*/ 40 w 382"/>
                <a:gd name="T35" fmla="*/ 52 h 950"/>
                <a:gd name="T36" fmla="*/ 26 w 382"/>
                <a:gd name="T37" fmla="*/ 39 h 950"/>
                <a:gd name="T38" fmla="*/ 13 w 382"/>
                <a:gd name="T39" fmla="*/ 13 h 950"/>
                <a:gd name="T40" fmla="*/ 13 w 382"/>
                <a:gd name="T41" fmla="*/ 13 h 950"/>
                <a:gd name="T42" fmla="*/ 0 w 382"/>
                <a:gd name="T43" fmla="*/ 0 h 950"/>
                <a:gd name="T44" fmla="*/ 0 w 382"/>
                <a:gd name="T45" fmla="*/ 686 h 950"/>
                <a:gd name="T46" fmla="*/ 13 w 382"/>
                <a:gd name="T47" fmla="*/ 699 h 950"/>
                <a:gd name="T48" fmla="*/ 13 w 382"/>
                <a:gd name="T49" fmla="*/ 699 h 950"/>
                <a:gd name="T50" fmla="*/ 26 w 382"/>
                <a:gd name="T51" fmla="*/ 725 h 950"/>
                <a:gd name="T52" fmla="*/ 40 w 382"/>
                <a:gd name="T53" fmla="*/ 739 h 950"/>
                <a:gd name="T54" fmla="*/ 53 w 382"/>
                <a:gd name="T55" fmla="*/ 752 h 950"/>
                <a:gd name="T56" fmla="*/ 53 w 382"/>
                <a:gd name="T57" fmla="*/ 765 h 950"/>
                <a:gd name="T58" fmla="*/ 79 w 382"/>
                <a:gd name="T59" fmla="*/ 778 h 950"/>
                <a:gd name="T60" fmla="*/ 92 w 382"/>
                <a:gd name="T61" fmla="*/ 791 h 950"/>
                <a:gd name="T62" fmla="*/ 105 w 382"/>
                <a:gd name="T63" fmla="*/ 804 h 950"/>
                <a:gd name="T64" fmla="*/ 119 w 382"/>
                <a:gd name="T65" fmla="*/ 818 h 950"/>
                <a:gd name="T66" fmla="*/ 145 w 382"/>
                <a:gd name="T67" fmla="*/ 831 h 950"/>
                <a:gd name="T68" fmla="*/ 171 w 382"/>
                <a:gd name="T69" fmla="*/ 844 h 950"/>
                <a:gd name="T70" fmla="*/ 184 w 382"/>
                <a:gd name="T71" fmla="*/ 857 h 950"/>
                <a:gd name="T72" fmla="*/ 198 w 382"/>
                <a:gd name="T73" fmla="*/ 870 h 950"/>
                <a:gd name="T74" fmla="*/ 237 w 382"/>
                <a:gd name="T75" fmla="*/ 884 h 950"/>
                <a:gd name="T76" fmla="*/ 250 w 382"/>
                <a:gd name="T77" fmla="*/ 897 h 950"/>
                <a:gd name="T78" fmla="*/ 277 w 382"/>
                <a:gd name="T79" fmla="*/ 910 h 950"/>
                <a:gd name="T80" fmla="*/ 290 w 382"/>
                <a:gd name="T81" fmla="*/ 923 h 950"/>
                <a:gd name="T82" fmla="*/ 343 w 382"/>
                <a:gd name="T83" fmla="*/ 936 h 950"/>
                <a:gd name="T84" fmla="*/ 356 w 382"/>
                <a:gd name="T85" fmla="*/ 950 h 950"/>
                <a:gd name="T86" fmla="*/ 382 w 382"/>
                <a:gd name="T87" fmla="*/ 950 h 950"/>
                <a:gd name="T88" fmla="*/ 382 w 382"/>
                <a:gd name="T89" fmla="*/ 264 h 95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2"/>
                <a:gd name="T136" fmla="*/ 0 h 950"/>
                <a:gd name="T137" fmla="*/ 382 w 382"/>
                <a:gd name="T138" fmla="*/ 950 h 95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2" h="950">
                  <a:moveTo>
                    <a:pt x="382" y="264"/>
                  </a:moveTo>
                  <a:lnTo>
                    <a:pt x="356" y="264"/>
                  </a:lnTo>
                  <a:lnTo>
                    <a:pt x="343" y="250"/>
                  </a:lnTo>
                  <a:lnTo>
                    <a:pt x="290" y="237"/>
                  </a:lnTo>
                  <a:lnTo>
                    <a:pt x="277" y="224"/>
                  </a:lnTo>
                  <a:lnTo>
                    <a:pt x="250" y="211"/>
                  </a:lnTo>
                  <a:lnTo>
                    <a:pt x="237" y="198"/>
                  </a:lnTo>
                  <a:lnTo>
                    <a:pt x="198" y="184"/>
                  </a:lnTo>
                  <a:lnTo>
                    <a:pt x="184" y="171"/>
                  </a:lnTo>
                  <a:lnTo>
                    <a:pt x="171" y="158"/>
                  </a:lnTo>
                  <a:lnTo>
                    <a:pt x="145" y="145"/>
                  </a:lnTo>
                  <a:lnTo>
                    <a:pt x="119" y="132"/>
                  </a:lnTo>
                  <a:lnTo>
                    <a:pt x="105" y="118"/>
                  </a:lnTo>
                  <a:lnTo>
                    <a:pt x="92" y="105"/>
                  </a:lnTo>
                  <a:lnTo>
                    <a:pt x="79" y="92"/>
                  </a:lnTo>
                  <a:lnTo>
                    <a:pt x="53" y="79"/>
                  </a:lnTo>
                  <a:lnTo>
                    <a:pt x="53" y="66"/>
                  </a:lnTo>
                  <a:lnTo>
                    <a:pt x="40" y="52"/>
                  </a:lnTo>
                  <a:lnTo>
                    <a:pt x="26" y="39"/>
                  </a:lnTo>
                  <a:lnTo>
                    <a:pt x="13" y="13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13" y="699"/>
                  </a:lnTo>
                  <a:lnTo>
                    <a:pt x="26" y="725"/>
                  </a:lnTo>
                  <a:lnTo>
                    <a:pt x="40" y="739"/>
                  </a:lnTo>
                  <a:lnTo>
                    <a:pt x="53" y="752"/>
                  </a:lnTo>
                  <a:lnTo>
                    <a:pt x="53" y="765"/>
                  </a:lnTo>
                  <a:lnTo>
                    <a:pt x="79" y="778"/>
                  </a:lnTo>
                  <a:lnTo>
                    <a:pt x="92" y="791"/>
                  </a:lnTo>
                  <a:lnTo>
                    <a:pt x="105" y="804"/>
                  </a:lnTo>
                  <a:lnTo>
                    <a:pt x="119" y="818"/>
                  </a:lnTo>
                  <a:lnTo>
                    <a:pt x="145" y="831"/>
                  </a:lnTo>
                  <a:lnTo>
                    <a:pt x="171" y="844"/>
                  </a:lnTo>
                  <a:lnTo>
                    <a:pt x="184" y="857"/>
                  </a:lnTo>
                  <a:lnTo>
                    <a:pt x="198" y="870"/>
                  </a:lnTo>
                  <a:lnTo>
                    <a:pt x="237" y="884"/>
                  </a:lnTo>
                  <a:lnTo>
                    <a:pt x="250" y="897"/>
                  </a:lnTo>
                  <a:lnTo>
                    <a:pt x="277" y="910"/>
                  </a:lnTo>
                  <a:lnTo>
                    <a:pt x="290" y="923"/>
                  </a:lnTo>
                  <a:lnTo>
                    <a:pt x="343" y="936"/>
                  </a:lnTo>
                  <a:lnTo>
                    <a:pt x="356" y="950"/>
                  </a:lnTo>
                  <a:lnTo>
                    <a:pt x="382" y="950"/>
                  </a:lnTo>
                  <a:lnTo>
                    <a:pt x="382" y="264"/>
                  </a:lnTo>
                  <a:close/>
                </a:path>
              </a:pathLst>
            </a:custGeom>
            <a:solidFill>
              <a:srgbClr val="66668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8" name="Freeform 47"/>
            <p:cNvSpPr>
              <a:spLocks/>
            </p:cNvSpPr>
            <p:nvPr/>
          </p:nvSpPr>
          <p:spPr bwMode="auto">
            <a:xfrm>
              <a:off x="2188" y="3035"/>
              <a:ext cx="2478" cy="343"/>
            </a:xfrm>
            <a:custGeom>
              <a:avLst/>
              <a:gdLst>
                <a:gd name="T0" fmla="*/ 382 w 2478"/>
                <a:gd name="T1" fmla="*/ 343 h 343"/>
                <a:gd name="T2" fmla="*/ 356 w 2478"/>
                <a:gd name="T3" fmla="*/ 343 h 343"/>
                <a:gd name="T4" fmla="*/ 343 w 2478"/>
                <a:gd name="T5" fmla="*/ 329 h 343"/>
                <a:gd name="T6" fmla="*/ 290 w 2478"/>
                <a:gd name="T7" fmla="*/ 316 h 343"/>
                <a:gd name="T8" fmla="*/ 277 w 2478"/>
                <a:gd name="T9" fmla="*/ 303 h 343"/>
                <a:gd name="T10" fmla="*/ 250 w 2478"/>
                <a:gd name="T11" fmla="*/ 290 h 343"/>
                <a:gd name="T12" fmla="*/ 237 w 2478"/>
                <a:gd name="T13" fmla="*/ 277 h 343"/>
                <a:gd name="T14" fmla="*/ 198 w 2478"/>
                <a:gd name="T15" fmla="*/ 263 h 343"/>
                <a:gd name="T16" fmla="*/ 184 w 2478"/>
                <a:gd name="T17" fmla="*/ 250 h 343"/>
                <a:gd name="T18" fmla="*/ 171 w 2478"/>
                <a:gd name="T19" fmla="*/ 237 h 343"/>
                <a:gd name="T20" fmla="*/ 145 w 2478"/>
                <a:gd name="T21" fmla="*/ 224 h 343"/>
                <a:gd name="T22" fmla="*/ 119 w 2478"/>
                <a:gd name="T23" fmla="*/ 211 h 343"/>
                <a:gd name="T24" fmla="*/ 105 w 2478"/>
                <a:gd name="T25" fmla="*/ 197 h 343"/>
                <a:gd name="T26" fmla="*/ 92 w 2478"/>
                <a:gd name="T27" fmla="*/ 184 h 343"/>
                <a:gd name="T28" fmla="*/ 79 w 2478"/>
                <a:gd name="T29" fmla="*/ 171 h 343"/>
                <a:gd name="T30" fmla="*/ 53 w 2478"/>
                <a:gd name="T31" fmla="*/ 158 h 343"/>
                <a:gd name="T32" fmla="*/ 53 w 2478"/>
                <a:gd name="T33" fmla="*/ 145 h 343"/>
                <a:gd name="T34" fmla="*/ 40 w 2478"/>
                <a:gd name="T35" fmla="*/ 131 h 343"/>
                <a:gd name="T36" fmla="*/ 26 w 2478"/>
                <a:gd name="T37" fmla="*/ 118 h 343"/>
                <a:gd name="T38" fmla="*/ 13 w 2478"/>
                <a:gd name="T39" fmla="*/ 92 h 343"/>
                <a:gd name="T40" fmla="*/ 13 w 2478"/>
                <a:gd name="T41" fmla="*/ 92 h 343"/>
                <a:gd name="T42" fmla="*/ 0 w 2478"/>
                <a:gd name="T43" fmla="*/ 79 h 343"/>
                <a:gd name="T44" fmla="*/ 2478 w 2478"/>
                <a:gd name="T45" fmla="*/ 0 h 343"/>
                <a:gd name="T46" fmla="*/ 382 w 2478"/>
                <a:gd name="T47" fmla="*/ 343 h 3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78"/>
                <a:gd name="T73" fmla="*/ 0 h 343"/>
                <a:gd name="T74" fmla="*/ 2478 w 2478"/>
                <a:gd name="T75" fmla="*/ 343 h 3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78" h="343">
                  <a:moveTo>
                    <a:pt x="382" y="343"/>
                  </a:moveTo>
                  <a:lnTo>
                    <a:pt x="356" y="343"/>
                  </a:lnTo>
                  <a:lnTo>
                    <a:pt x="343" y="329"/>
                  </a:lnTo>
                  <a:lnTo>
                    <a:pt x="290" y="316"/>
                  </a:lnTo>
                  <a:lnTo>
                    <a:pt x="277" y="303"/>
                  </a:lnTo>
                  <a:lnTo>
                    <a:pt x="250" y="290"/>
                  </a:lnTo>
                  <a:lnTo>
                    <a:pt x="237" y="277"/>
                  </a:lnTo>
                  <a:lnTo>
                    <a:pt x="198" y="263"/>
                  </a:lnTo>
                  <a:lnTo>
                    <a:pt x="184" y="250"/>
                  </a:lnTo>
                  <a:lnTo>
                    <a:pt x="171" y="237"/>
                  </a:lnTo>
                  <a:lnTo>
                    <a:pt x="145" y="224"/>
                  </a:lnTo>
                  <a:lnTo>
                    <a:pt x="119" y="211"/>
                  </a:lnTo>
                  <a:lnTo>
                    <a:pt x="105" y="197"/>
                  </a:lnTo>
                  <a:lnTo>
                    <a:pt x="92" y="184"/>
                  </a:lnTo>
                  <a:lnTo>
                    <a:pt x="79" y="171"/>
                  </a:lnTo>
                  <a:lnTo>
                    <a:pt x="53" y="158"/>
                  </a:lnTo>
                  <a:lnTo>
                    <a:pt x="53" y="145"/>
                  </a:lnTo>
                  <a:lnTo>
                    <a:pt x="40" y="131"/>
                  </a:lnTo>
                  <a:lnTo>
                    <a:pt x="26" y="118"/>
                  </a:lnTo>
                  <a:lnTo>
                    <a:pt x="13" y="92"/>
                  </a:lnTo>
                  <a:lnTo>
                    <a:pt x="0" y="79"/>
                  </a:lnTo>
                  <a:lnTo>
                    <a:pt x="2478" y="0"/>
                  </a:lnTo>
                  <a:lnTo>
                    <a:pt x="382" y="343"/>
                  </a:lnTo>
                  <a:close/>
                </a:path>
              </a:pathLst>
            </a:custGeom>
            <a:solidFill>
              <a:srgbClr val="CCCCFF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9" name="Freeform 46"/>
            <p:cNvSpPr>
              <a:spLocks/>
            </p:cNvSpPr>
            <p:nvPr/>
          </p:nvSpPr>
          <p:spPr bwMode="auto">
            <a:xfrm>
              <a:off x="1977" y="3945"/>
              <a:ext cx="343" cy="13"/>
            </a:xfrm>
            <a:custGeom>
              <a:avLst/>
              <a:gdLst>
                <a:gd name="T0" fmla="*/ 0 w 26"/>
                <a:gd name="T1" fmla="*/ 2197 h 1"/>
                <a:gd name="T2" fmla="*/ 25237 w 26"/>
                <a:gd name="T3" fmla="*/ 2197 h 1"/>
                <a:gd name="T4" fmla="*/ 59695 w 26"/>
                <a:gd name="T5" fmla="*/ 0 h 1"/>
                <a:gd name="T6" fmla="*/ 0 60000 65536"/>
                <a:gd name="T7" fmla="*/ 0 60000 65536"/>
                <a:gd name="T8" fmla="*/ 0 60000 65536"/>
                <a:gd name="T9" fmla="*/ 0 w 26"/>
                <a:gd name="T10" fmla="*/ 0 h 1"/>
                <a:gd name="T11" fmla="*/ 26 w 2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">
                  <a:moveTo>
                    <a:pt x="0" y="1"/>
                  </a:moveTo>
                  <a:lnTo>
                    <a:pt x="11" y="1"/>
                  </a:lnTo>
                  <a:lnTo>
                    <a:pt x="2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0" name="Freeform 45"/>
            <p:cNvSpPr>
              <a:spLocks/>
            </p:cNvSpPr>
            <p:nvPr/>
          </p:nvSpPr>
          <p:spPr bwMode="auto">
            <a:xfrm>
              <a:off x="6511" y="3114"/>
              <a:ext cx="620" cy="1042"/>
            </a:xfrm>
            <a:custGeom>
              <a:avLst/>
              <a:gdLst>
                <a:gd name="T0" fmla="*/ 620 w 620"/>
                <a:gd name="T1" fmla="*/ 0 h 1042"/>
                <a:gd name="T2" fmla="*/ 620 w 620"/>
                <a:gd name="T3" fmla="*/ 13 h 1042"/>
                <a:gd name="T4" fmla="*/ 606 w 620"/>
                <a:gd name="T5" fmla="*/ 26 h 1042"/>
                <a:gd name="T6" fmla="*/ 593 w 620"/>
                <a:gd name="T7" fmla="*/ 39 h 1042"/>
                <a:gd name="T8" fmla="*/ 593 w 620"/>
                <a:gd name="T9" fmla="*/ 52 h 1042"/>
                <a:gd name="T10" fmla="*/ 580 w 620"/>
                <a:gd name="T11" fmla="*/ 66 h 1042"/>
                <a:gd name="T12" fmla="*/ 554 w 620"/>
                <a:gd name="T13" fmla="*/ 79 h 1042"/>
                <a:gd name="T14" fmla="*/ 541 w 620"/>
                <a:gd name="T15" fmla="*/ 92 h 1042"/>
                <a:gd name="T16" fmla="*/ 527 w 620"/>
                <a:gd name="T17" fmla="*/ 105 h 1042"/>
                <a:gd name="T18" fmla="*/ 501 w 620"/>
                <a:gd name="T19" fmla="*/ 132 h 1042"/>
                <a:gd name="T20" fmla="*/ 488 w 620"/>
                <a:gd name="T21" fmla="*/ 145 h 1042"/>
                <a:gd name="T22" fmla="*/ 475 w 620"/>
                <a:gd name="T23" fmla="*/ 145 h 1042"/>
                <a:gd name="T24" fmla="*/ 448 w 620"/>
                <a:gd name="T25" fmla="*/ 171 h 1042"/>
                <a:gd name="T26" fmla="*/ 422 w 620"/>
                <a:gd name="T27" fmla="*/ 184 h 1042"/>
                <a:gd name="T28" fmla="*/ 409 w 620"/>
                <a:gd name="T29" fmla="*/ 184 h 1042"/>
                <a:gd name="T30" fmla="*/ 396 w 620"/>
                <a:gd name="T31" fmla="*/ 198 h 1042"/>
                <a:gd name="T32" fmla="*/ 356 w 620"/>
                <a:gd name="T33" fmla="*/ 224 h 1042"/>
                <a:gd name="T34" fmla="*/ 330 w 620"/>
                <a:gd name="T35" fmla="*/ 237 h 1042"/>
                <a:gd name="T36" fmla="*/ 303 w 620"/>
                <a:gd name="T37" fmla="*/ 237 h 1042"/>
                <a:gd name="T38" fmla="*/ 264 w 620"/>
                <a:gd name="T39" fmla="*/ 264 h 1042"/>
                <a:gd name="T40" fmla="*/ 237 w 620"/>
                <a:gd name="T41" fmla="*/ 264 h 1042"/>
                <a:gd name="T42" fmla="*/ 211 w 620"/>
                <a:gd name="T43" fmla="*/ 277 h 1042"/>
                <a:gd name="T44" fmla="*/ 172 w 620"/>
                <a:gd name="T45" fmla="*/ 303 h 1042"/>
                <a:gd name="T46" fmla="*/ 145 w 620"/>
                <a:gd name="T47" fmla="*/ 303 h 1042"/>
                <a:gd name="T48" fmla="*/ 119 w 620"/>
                <a:gd name="T49" fmla="*/ 316 h 1042"/>
                <a:gd name="T50" fmla="*/ 92 w 620"/>
                <a:gd name="T51" fmla="*/ 330 h 1042"/>
                <a:gd name="T52" fmla="*/ 27 w 620"/>
                <a:gd name="T53" fmla="*/ 343 h 1042"/>
                <a:gd name="T54" fmla="*/ 0 w 620"/>
                <a:gd name="T55" fmla="*/ 356 h 1042"/>
                <a:gd name="T56" fmla="*/ 0 w 620"/>
                <a:gd name="T57" fmla="*/ 1042 h 1042"/>
                <a:gd name="T58" fmla="*/ 27 w 620"/>
                <a:gd name="T59" fmla="*/ 1029 h 1042"/>
                <a:gd name="T60" fmla="*/ 92 w 620"/>
                <a:gd name="T61" fmla="*/ 1016 h 1042"/>
                <a:gd name="T62" fmla="*/ 119 w 620"/>
                <a:gd name="T63" fmla="*/ 1002 h 1042"/>
                <a:gd name="T64" fmla="*/ 145 w 620"/>
                <a:gd name="T65" fmla="*/ 989 h 1042"/>
                <a:gd name="T66" fmla="*/ 172 w 620"/>
                <a:gd name="T67" fmla="*/ 989 h 1042"/>
                <a:gd name="T68" fmla="*/ 211 w 620"/>
                <a:gd name="T69" fmla="*/ 963 h 1042"/>
                <a:gd name="T70" fmla="*/ 237 w 620"/>
                <a:gd name="T71" fmla="*/ 950 h 1042"/>
                <a:gd name="T72" fmla="*/ 264 w 620"/>
                <a:gd name="T73" fmla="*/ 950 h 1042"/>
                <a:gd name="T74" fmla="*/ 303 w 620"/>
                <a:gd name="T75" fmla="*/ 923 h 1042"/>
                <a:gd name="T76" fmla="*/ 330 w 620"/>
                <a:gd name="T77" fmla="*/ 923 h 1042"/>
                <a:gd name="T78" fmla="*/ 356 w 620"/>
                <a:gd name="T79" fmla="*/ 910 h 1042"/>
                <a:gd name="T80" fmla="*/ 396 w 620"/>
                <a:gd name="T81" fmla="*/ 884 h 1042"/>
                <a:gd name="T82" fmla="*/ 409 w 620"/>
                <a:gd name="T83" fmla="*/ 870 h 1042"/>
                <a:gd name="T84" fmla="*/ 422 w 620"/>
                <a:gd name="T85" fmla="*/ 870 h 1042"/>
                <a:gd name="T86" fmla="*/ 448 w 620"/>
                <a:gd name="T87" fmla="*/ 857 h 1042"/>
                <a:gd name="T88" fmla="*/ 475 w 620"/>
                <a:gd name="T89" fmla="*/ 831 h 1042"/>
                <a:gd name="T90" fmla="*/ 488 w 620"/>
                <a:gd name="T91" fmla="*/ 831 h 1042"/>
                <a:gd name="T92" fmla="*/ 501 w 620"/>
                <a:gd name="T93" fmla="*/ 818 h 1042"/>
                <a:gd name="T94" fmla="*/ 527 w 620"/>
                <a:gd name="T95" fmla="*/ 791 h 1042"/>
                <a:gd name="T96" fmla="*/ 541 w 620"/>
                <a:gd name="T97" fmla="*/ 778 h 1042"/>
                <a:gd name="T98" fmla="*/ 554 w 620"/>
                <a:gd name="T99" fmla="*/ 765 h 1042"/>
                <a:gd name="T100" fmla="*/ 580 w 620"/>
                <a:gd name="T101" fmla="*/ 752 h 1042"/>
                <a:gd name="T102" fmla="*/ 593 w 620"/>
                <a:gd name="T103" fmla="*/ 739 h 1042"/>
                <a:gd name="T104" fmla="*/ 593 w 620"/>
                <a:gd name="T105" fmla="*/ 725 h 1042"/>
                <a:gd name="T106" fmla="*/ 606 w 620"/>
                <a:gd name="T107" fmla="*/ 712 h 1042"/>
                <a:gd name="T108" fmla="*/ 620 w 620"/>
                <a:gd name="T109" fmla="*/ 699 h 1042"/>
                <a:gd name="T110" fmla="*/ 620 w 620"/>
                <a:gd name="T111" fmla="*/ 686 h 1042"/>
                <a:gd name="T112" fmla="*/ 620 w 620"/>
                <a:gd name="T113" fmla="*/ 0 h 10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20"/>
                <a:gd name="T172" fmla="*/ 0 h 1042"/>
                <a:gd name="T173" fmla="*/ 620 w 620"/>
                <a:gd name="T174" fmla="*/ 1042 h 10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20" h="1042">
                  <a:moveTo>
                    <a:pt x="620" y="0"/>
                  </a:moveTo>
                  <a:lnTo>
                    <a:pt x="620" y="13"/>
                  </a:lnTo>
                  <a:lnTo>
                    <a:pt x="606" y="26"/>
                  </a:lnTo>
                  <a:lnTo>
                    <a:pt x="593" y="39"/>
                  </a:lnTo>
                  <a:lnTo>
                    <a:pt x="593" y="52"/>
                  </a:lnTo>
                  <a:lnTo>
                    <a:pt x="580" y="66"/>
                  </a:lnTo>
                  <a:lnTo>
                    <a:pt x="554" y="79"/>
                  </a:lnTo>
                  <a:lnTo>
                    <a:pt x="541" y="92"/>
                  </a:lnTo>
                  <a:lnTo>
                    <a:pt x="527" y="105"/>
                  </a:lnTo>
                  <a:lnTo>
                    <a:pt x="501" y="132"/>
                  </a:lnTo>
                  <a:lnTo>
                    <a:pt x="488" y="145"/>
                  </a:lnTo>
                  <a:lnTo>
                    <a:pt x="475" y="145"/>
                  </a:lnTo>
                  <a:lnTo>
                    <a:pt x="448" y="171"/>
                  </a:lnTo>
                  <a:lnTo>
                    <a:pt x="422" y="184"/>
                  </a:lnTo>
                  <a:lnTo>
                    <a:pt x="409" y="184"/>
                  </a:lnTo>
                  <a:lnTo>
                    <a:pt x="396" y="198"/>
                  </a:lnTo>
                  <a:lnTo>
                    <a:pt x="356" y="224"/>
                  </a:lnTo>
                  <a:lnTo>
                    <a:pt x="330" y="237"/>
                  </a:lnTo>
                  <a:lnTo>
                    <a:pt x="303" y="237"/>
                  </a:lnTo>
                  <a:lnTo>
                    <a:pt x="264" y="264"/>
                  </a:lnTo>
                  <a:lnTo>
                    <a:pt x="237" y="264"/>
                  </a:lnTo>
                  <a:lnTo>
                    <a:pt x="211" y="277"/>
                  </a:lnTo>
                  <a:lnTo>
                    <a:pt x="172" y="303"/>
                  </a:lnTo>
                  <a:lnTo>
                    <a:pt x="145" y="303"/>
                  </a:lnTo>
                  <a:lnTo>
                    <a:pt x="119" y="316"/>
                  </a:lnTo>
                  <a:lnTo>
                    <a:pt x="92" y="330"/>
                  </a:lnTo>
                  <a:lnTo>
                    <a:pt x="27" y="343"/>
                  </a:lnTo>
                  <a:lnTo>
                    <a:pt x="0" y="356"/>
                  </a:lnTo>
                  <a:lnTo>
                    <a:pt x="0" y="1042"/>
                  </a:lnTo>
                  <a:lnTo>
                    <a:pt x="27" y="1029"/>
                  </a:lnTo>
                  <a:lnTo>
                    <a:pt x="92" y="1016"/>
                  </a:lnTo>
                  <a:lnTo>
                    <a:pt x="119" y="1002"/>
                  </a:lnTo>
                  <a:lnTo>
                    <a:pt x="145" y="989"/>
                  </a:lnTo>
                  <a:lnTo>
                    <a:pt x="172" y="989"/>
                  </a:lnTo>
                  <a:lnTo>
                    <a:pt x="211" y="963"/>
                  </a:lnTo>
                  <a:lnTo>
                    <a:pt x="237" y="950"/>
                  </a:lnTo>
                  <a:lnTo>
                    <a:pt x="264" y="950"/>
                  </a:lnTo>
                  <a:lnTo>
                    <a:pt x="303" y="923"/>
                  </a:lnTo>
                  <a:lnTo>
                    <a:pt x="330" y="923"/>
                  </a:lnTo>
                  <a:lnTo>
                    <a:pt x="356" y="910"/>
                  </a:lnTo>
                  <a:lnTo>
                    <a:pt x="396" y="884"/>
                  </a:lnTo>
                  <a:lnTo>
                    <a:pt x="409" y="870"/>
                  </a:lnTo>
                  <a:lnTo>
                    <a:pt x="422" y="870"/>
                  </a:lnTo>
                  <a:lnTo>
                    <a:pt x="448" y="857"/>
                  </a:lnTo>
                  <a:lnTo>
                    <a:pt x="475" y="831"/>
                  </a:lnTo>
                  <a:lnTo>
                    <a:pt x="488" y="831"/>
                  </a:lnTo>
                  <a:lnTo>
                    <a:pt x="501" y="818"/>
                  </a:lnTo>
                  <a:lnTo>
                    <a:pt x="527" y="791"/>
                  </a:lnTo>
                  <a:lnTo>
                    <a:pt x="541" y="778"/>
                  </a:lnTo>
                  <a:lnTo>
                    <a:pt x="554" y="765"/>
                  </a:lnTo>
                  <a:lnTo>
                    <a:pt x="580" y="752"/>
                  </a:lnTo>
                  <a:lnTo>
                    <a:pt x="593" y="739"/>
                  </a:lnTo>
                  <a:lnTo>
                    <a:pt x="593" y="725"/>
                  </a:lnTo>
                  <a:lnTo>
                    <a:pt x="606" y="712"/>
                  </a:lnTo>
                  <a:lnTo>
                    <a:pt x="620" y="699"/>
                  </a:lnTo>
                  <a:lnTo>
                    <a:pt x="620" y="686"/>
                  </a:lnTo>
                  <a:lnTo>
                    <a:pt x="620" y="0"/>
                  </a:lnTo>
                  <a:close/>
                </a:path>
              </a:pathLst>
            </a:custGeom>
            <a:solidFill>
              <a:srgbClr val="4D1A33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1" name="Freeform 44"/>
            <p:cNvSpPr>
              <a:spLocks/>
            </p:cNvSpPr>
            <p:nvPr/>
          </p:nvSpPr>
          <p:spPr bwMode="auto">
            <a:xfrm>
              <a:off x="4666" y="3035"/>
              <a:ext cx="2465" cy="435"/>
            </a:xfrm>
            <a:custGeom>
              <a:avLst/>
              <a:gdLst>
                <a:gd name="T0" fmla="*/ 2465 w 2465"/>
                <a:gd name="T1" fmla="*/ 79 h 435"/>
                <a:gd name="T2" fmla="*/ 2465 w 2465"/>
                <a:gd name="T3" fmla="*/ 92 h 435"/>
                <a:gd name="T4" fmla="*/ 2451 w 2465"/>
                <a:gd name="T5" fmla="*/ 105 h 435"/>
                <a:gd name="T6" fmla="*/ 2438 w 2465"/>
                <a:gd name="T7" fmla="*/ 118 h 435"/>
                <a:gd name="T8" fmla="*/ 2438 w 2465"/>
                <a:gd name="T9" fmla="*/ 131 h 435"/>
                <a:gd name="T10" fmla="*/ 2425 w 2465"/>
                <a:gd name="T11" fmla="*/ 145 h 435"/>
                <a:gd name="T12" fmla="*/ 2399 w 2465"/>
                <a:gd name="T13" fmla="*/ 158 h 435"/>
                <a:gd name="T14" fmla="*/ 2386 w 2465"/>
                <a:gd name="T15" fmla="*/ 171 h 435"/>
                <a:gd name="T16" fmla="*/ 2372 w 2465"/>
                <a:gd name="T17" fmla="*/ 184 h 435"/>
                <a:gd name="T18" fmla="*/ 2346 w 2465"/>
                <a:gd name="T19" fmla="*/ 211 h 435"/>
                <a:gd name="T20" fmla="*/ 2333 w 2465"/>
                <a:gd name="T21" fmla="*/ 224 h 435"/>
                <a:gd name="T22" fmla="*/ 2320 w 2465"/>
                <a:gd name="T23" fmla="*/ 224 h 435"/>
                <a:gd name="T24" fmla="*/ 2293 w 2465"/>
                <a:gd name="T25" fmla="*/ 250 h 435"/>
                <a:gd name="T26" fmla="*/ 2267 w 2465"/>
                <a:gd name="T27" fmla="*/ 263 h 435"/>
                <a:gd name="T28" fmla="*/ 2254 w 2465"/>
                <a:gd name="T29" fmla="*/ 263 h 435"/>
                <a:gd name="T30" fmla="*/ 2241 w 2465"/>
                <a:gd name="T31" fmla="*/ 277 h 435"/>
                <a:gd name="T32" fmla="*/ 2201 w 2465"/>
                <a:gd name="T33" fmla="*/ 303 h 435"/>
                <a:gd name="T34" fmla="*/ 2175 w 2465"/>
                <a:gd name="T35" fmla="*/ 316 h 435"/>
                <a:gd name="T36" fmla="*/ 2148 w 2465"/>
                <a:gd name="T37" fmla="*/ 316 h 435"/>
                <a:gd name="T38" fmla="*/ 2109 w 2465"/>
                <a:gd name="T39" fmla="*/ 343 h 435"/>
                <a:gd name="T40" fmla="*/ 2082 w 2465"/>
                <a:gd name="T41" fmla="*/ 343 h 435"/>
                <a:gd name="T42" fmla="*/ 2056 w 2465"/>
                <a:gd name="T43" fmla="*/ 356 h 435"/>
                <a:gd name="T44" fmla="*/ 2017 w 2465"/>
                <a:gd name="T45" fmla="*/ 382 h 435"/>
                <a:gd name="T46" fmla="*/ 1990 w 2465"/>
                <a:gd name="T47" fmla="*/ 382 h 435"/>
                <a:gd name="T48" fmla="*/ 1964 w 2465"/>
                <a:gd name="T49" fmla="*/ 395 h 435"/>
                <a:gd name="T50" fmla="*/ 1937 w 2465"/>
                <a:gd name="T51" fmla="*/ 409 h 435"/>
                <a:gd name="T52" fmla="*/ 1872 w 2465"/>
                <a:gd name="T53" fmla="*/ 422 h 435"/>
                <a:gd name="T54" fmla="*/ 1845 w 2465"/>
                <a:gd name="T55" fmla="*/ 435 h 435"/>
                <a:gd name="T56" fmla="*/ 0 w 2465"/>
                <a:gd name="T57" fmla="*/ 0 h 435"/>
                <a:gd name="T58" fmla="*/ 2465 w 2465"/>
                <a:gd name="T59" fmla="*/ 79 h 4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65"/>
                <a:gd name="T91" fmla="*/ 0 h 435"/>
                <a:gd name="T92" fmla="*/ 2465 w 2465"/>
                <a:gd name="T93" fmla="*/ 435 h 4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65" h="435">
                  <a:moveTo>
                    <a:pt x="2465" y="79"/>
                  </a:moveTo>
                  <a:lnTo>
                    <a:pt x="2465" y="92"/>
                  </a:lnTo>
                  <a:lnTo>
                    <a:pt x="2451" y="105"/>
                  </a:lnTo>
                  <a:lnTo>
                    <a:pt x="2438" y="118"/>
                  </a:lnTo>
                  <a:lnTo>
                    <a:pt x="2438" y="131"/>
                  </a:lnTo>
                  <a:lnTo>
                    <a:pt x="2425" y="145"/>
                  </a:lnTo>
                  <a:lnTo>
                    <a:pt x="2399" y="158"/>
                  </a:lnTo>
                  <a:lnTo>
                    <a:pt x="2386" y="171"/>
                  </a:lnTo>
                  <a:lnTo>
                    <a:pt x="2372" y="184"/>
                  </a:lnTo>
                  <a:lnTo>
                    <a:pt x="2346" y="211"/>
                  </a:lnTo>
                  <a:lnTo>
                    <a:pt x="2333" y="224"/>
                  </a:lnTo>
                  <a:lnTo>
                    <a:pt x="2320" y="224"/>
                  </a:lnTo>
                  <a:lnTo>
                    <a:pt x="2293" y="250"/>
                  </a:lnTo>
                  <a:lnTo>
                    <a:pt x="2267" y="263"/>
                  </a:lnTo>
                  <a:lnTo>
                    <a:pt x="2254" y="263"/>
                  </a:lnTo>
                  <a:lnTo>
                    <a:pt x="2241" y="277"/>
                  </a:lnTo>
                  <a:lnTo>
                    <a:pt x="2201" y="303"/>
                  </a:lnTo>
                  <a:lnTo>
                    <a:pt x="2175" y="316"/>
                  </a:lnTo>
                  <a:lnTo>
                    <a:pt x="2148" y="316"/>
                  </a:lnTo>
                  <a:lnTo>
                    <a:pt x="2109" y="343"/>
                  </a:lnTo>
                  <a:lnTo>
                    <a:pt x="2082" y="343"/>
                  </a:lnTo>
                  <a:lnTo>
                    <a:pt x="2056" y="356"/>
                  </a:lnTo>
                  <a:lnTo>
                    <a:pt x="2017" y="382"/>
                  </a:lnTo>
                  <a:lnTo>
                    <a:pt x="1990" y="382"/>
                  </a:lnTo>
                  <a:lnTo>
                    <a:pt x="1964" y="395"/>
                  </a:lnTo>
                  <a:lnTo>
                    <a:pt x="1937" y="409"/>
                  </a:lnTo>
                  <a:lnTo>
                    <a:pt x="1872" y="422"/>
                  </a:lnTo>
                  <a:lnTo>
                    <a:pt x="1845" y="435"/>
                  </a:lnTo>
                  <a:lnTo>
                    <a:pt x="0" y="0"/>
                  </a:lnTo>
                  <a:lnTo>
                    <a:pt x="2465" y="79"/>
                  </a:lnTo>
                  <a:close/>
                </a:path>
              </a:pathLst>
            </a:custGeom>
            <a:solidFill>
              <a:srgbClr val="993366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2" name="Freeform 43"/>
            <p:cNvSpPr>
              <a:spLocks/>
            </p:cNvSpPr>
            <p:nvPr/>
          </p:nvSpPr>
          <p:spPr bwMode="auto">
            <a:xfrm>
              <a:off x="6946" y="3984"/>
              <a:ext cx="330" cy="27"/>
            </a:xfrm>
            <a:custGeom>
              <a:avLst/>
              <a:gdLst>
                <a:gd name="T0" fmla="*/ 57499 w 25"/>
                <a:gd name="T1" fmla="*/ 4914 h 2"/>
                <a:gd name="T2" fmla="*/ 32234 w 25"/>
                <a:gd name="T3" fmla="*/ 4914 h 2"/>
                <a:gd name="T4" fmla="*/ 0 w 25"/>
                <a:gd name="T5" fmla="*/ 0 h 2"/>
                <a:gd name="T6" fmla="*/ 0 60000 65536"/>
                <a:gd name="T7" fmla="*/ 0 60000 65536"/>
                <a:gd name="T8" fmla="*/ 0 60000 65536"/>
                <a:gd name="T9" fmla="*/ 0 w 25"/>
                <a:gd name="T10" fmla="*/ 0 h 2"/>
                <a:gd name="T11" fmla="*/ 25 w 25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2">
                  <a:moveTo>
                    <a:pt x="25" y="2"/>
                  </a:moveTo>
                  <a:lnTo>
                    <a:pt x="14" y="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3" name="Freeform 42"/>
            <p:cNvSpPr>
              <a:spLocks/>
            </p:cNvSpPr>
            <p:nvPr/>
          </p:nvSpPr>
          <p:spPr bwMode="auto">
            <a:xfrm>
              <a:off x="2570" y="3378"/>
              <a:ext cx="488" cy="831"/>
            </a:xfrm>
            <a:custGeom>
              <a:avLst/>
              <a:gdLst>
                <a:gd name="T0" fmla="*/ 488 w 488"/>
                <a:gd name="T1" fmla="*/ 145 h 831"/>
                <a:gd name="T2" fmla="*/ 462 w 488"/>
                <a:gd name="T3" fmla="*/ 145 h 831"/>
                <a:gd name="T4" fmla="*/ 422 w 488"/>
                <a:gd name="T5" fmla="*/ 131 h 831"/>
                <a:gd name="T6" fmla="*/ 396 w 488"/>
                <a:gd name="T7" fmla="*/ 131 h 831"/>
                <a:gd name="T8" fmla="*/ 330 w 488"/>
                <a:gd name="T9" fmla="*/ 105 h 831"/>
                <a:gd name="T10" fmla="*/ 303 w 488"/>
                <a:gd name="T11" fmla="*/ 105 h 831"/>
                <a:gd name="T12" fmla="*/ 277 w 488"/>
                <a:gd name="T13" fmla="*/ 92 h 831"/>
                <a:gd name="T14" fmla="*/ 237 w 488"/>
                <a:gd name="T15" fmla="*/ 92 h 831"/>
                <a:gd name="T16" fmla="*/ 211 w 488"/>
                <a:gd name="T17" fmla="*/ 79 h 831"/>
                <a:gd name="T18" fmla="*/ 185 w 488"/>
                <a:gd name="T19" fmla="*/ 66 h 831"/>
                <a:gd name="T20" fmla="*/ 158 w 488"/>
                <a:gd name="T21" fmla="*/ 66 h 831"/>
                <a:gd name="T22" fmla="*/ 132 w 488"/>
                <a:gd name="T23" fmla="*/ 52 h 831"/>
                <a:gd name="T24" fmla="*/ 79 w 488"/>
                <a:gd name="T25" fmla="*/ 39 h 831"/>
                <a:gd name="T26" fmla="*/ 53 w 488"/>
                <a:gd name="T27" fmla="*/ 26 h 831"/>
                <a:gd name="T28" fmla="*/ 27 w 488"/>
                <a:gd name="T29" fmla="*/ 13 h 831"/>
                <a:gd name="T30" fmla="*/ 0 w 488"/>
                <a:gd name="T31" fmla="*/ 0 h 831"/>
                <a:gd name="T32" fmla="*/ 0 w 488"/>
                <a:gd name="T33" fmla="*/ 686 h 831"/>
                <a:gd name="T34" fmla="*/ 27 w 488"/>
                <a:gd name="T35" fmla="*/ 699 h 831"/>
                <a:gd name="T36" fmla="*/ 53 w 488"/>
                <a:gd name="T37" fmla="*/ 712 h 831"/>
                <a:gd name="T38" fmla="*/ 79 w 488"/>
                <a:gd name="T39" fmla="*/ 725 h 831"/>
                <a:gd name="T40" fmla="*/ 132 w 488"/>
                <a:gd name="T41" fmla="*/ 738 h 831"/>
                <a:gd name="T42" fmla="*/ 158 w 488"/>
                <a:gd name="T43" fmla="*/ 752 h 831"/>
                <a:gd name="T44" fmla="*/ 185 w 488"/>
                <a:gd name="T45" fmla="*/ 752 h 831"/>
                <a:gd name="T46" fmla="*/ 211 w 488"/>
                <a:gd name="T47" fmla="*/ 765 h 831"/>
                <a:gd name="T48" fmla="*/ 237 w 488"/>
                <a:gd name="T49" fmla="*/ 778 h 831"/>
                <a:gd name="T50" fmla="*/ 277 w 488"/>
                <a:gd name="T51" fmla="*/ 778 h 831"/>
                <a:gd name="T52" fmla="*/ 303 w 488"/>
                <a:gd name="T53" fmla="*/ 791 h 831"/>
                <a:gd name="T54" fmla="*/ 330 w 488"/>
                <a:gd name="T55" fmla="*/ 791 h 831"/>
                <a:gd name="T56" fmla="*/ 396 w 488"/>
                <a:gd name="T57" fmla="*/ 818 h 831"/>
                <a:gd name="T58" fmla="*/ 422 w 488"/>
                <a:gd name="T59" fmla="*/ 818 h 831"/>
                <a:gd name="T60" fmla="*/ 462 w 488"/>
                <a:gd name="T61" fmla="*/ 831 h 831"/>
                <a:gd name="T62" fmla="*/ 488 w 488"/>
                <a:gd name="T63" fmla="*/ 831 h 831"/>
                <a:gd name="T64" fmla="*/ 488 w 488"/>
                <a:gd name="T65" fmla="*/ 145 h 8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8"/>
                <a:gd name="T100" fmla="*/ 0 h 831"/>
                <a:gd name="T101" fmla="*/ 488 w 488"/>
                <a:gd name="T102" fmla="*/ 831 h 8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8" h="831">
                  <a:moveTo>
                    <a:pt x="488" y="145"/>
                  </a:moveTo>
                  <a:lnTo>
                    <a:pt x="462" y="145"/>
                  </a:lnTo>
                  <a:lnTo>
                    <a:pt x="422" y="131"/>
                  </a:lnTo>
                  <a:lnTo>
                    <a:pt x="396" y="131"/>
                  </a:lnTo>
                  <a:lnTo>
                    <a:pt x="330" y="105"/>
                  </a:lnTo>
                  <a:lnTo>
                    <a:pt x="303" y="105"/>
                  </a:lnTo>
                  <a:lnTo>
                    <a:pt x="277" y="92"/>
                  </a:lnTo>
                  <a:lnTo>
                    <a:pt x="237" y="92"/>
                  </a:lnTo>
                  <a:lnTo>
                    <a:pt x="211" y="79"/>
                  </a:lnTo>
                  <a:lnTo>
                    <a:pt x="185" y="66"/>
                  </a:lnTo>
                  <a:lnTo>
                    <a:pt x="158" y="66"/>
                  </a:lnTo>
                  <a:lnTo>
                    <a:pt x="132" y="52"/>
                  </a:lnTo>
                  <a:lnTo>
                    <a:pt x="79" y="39"/>
                  </a:lnTo>
                  <a:lnTo>
                    <a:pt x="53" y="26"/>
                  </a:lnTo>
                  <a:lnTo>
                    <a:pt x="27" y="13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27" y="699"/>
                  </a:lnTo>
                  <a:lnTo>
                    <a:pt x="53" y="712"/>
                  </a:lnTo>
                  <a:lnTo>
                    <a:pt x="79" y="725"/>
                  </a:lnTo>
                  <a:lnTo>
                    <a:pt x="132" y="738"/>
                  </a:lnTo>
                  <a:lnTo>
                    <a:pt x="158" y="752"/>
                  </a:lnTo>
                  <a:lnTo>
                    <a:pt x="185" y="752"/>
                  </a:lnTo>
                  <a:lnTo>
                    <a:pt x="211" y="765"/>
                  </a:lnTo>
                  <a:lnTo>
                    <a:pt x="237" y="778"/>
                  </a:lnTo>
                  <a:lnTo>
                    <a:pt x="277" y="778"/>
                  </a:lnTo>
                  <a:lnTo>
                    <a:pt x="303" y="791"/>
                  </a:lnTo>
                  <a:lnTo>
                    <a:pt x="330" y="791"/>
                  </a:lnTo>
                  <a:lnTo>
                    <a:pt x="396" y="818"/>
                  </a:lnTo>
                  <a:lnTo>
                    <a:pt x="422" y="818"/>
                  </a:lnTo>
                  <a:lnTo>
                    <a:pt x="462" y="831"/>
                  </a:lnTo>
                  <a:lnTo>
                    <a:pt x="488" y="831"/>
                  </a:lnTo>
                  <a:lnTo>
                    <a:pt x="488" y="145"/>
                  </a:lnTo>
                  <a:close/>
                </a:path>
              </a:pathLst>
            </a:custGeom>
            <a:solidFill>
              <a:srgbClr val="003366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4" name="Freeform 41"/>
            <p:cNvSpPr>
              <a:spLocks/>
            </p:cNvSpPr>
            <p:nvPr/>
          </p:nvSpPr>
          <p:spPr bwMode="auto">
            <a:xfrm>
              <a:off x="2570" y="3035"/>
              <a:ext cx="2096" cy="488"/>
            </a:xfrm>
            <a:custGeom>
              <a:avLst/>
              <a:gdLst>
                <a:gd name="T0" fmla="*/ 488 w 2096"/>
                <a:gd name="T1" fmla="*/ 488 h 488"/>
                <a:gd name="T2" fmla="*/ 462 w 2096"/>
                <a:gd name="T3" fmla="*/ 488 h 488"/>
                <a:gd name="T4" fmla="*/ 422 w 2096"/>
                <a:gd name="T5" fmla="*/ 474 h 488"/>
                <a:gd name="T6" fmla="*/ 396 w 2096"/>
                <a:gd name="T7" fmla="*/ 474 h 488"/>
                <a:gd name="T8" fmla="*/ 330 w 2096"/>
                <a:gd name="T9" fmla="*/ 448 h 488"/>
                <a:gd name="T10" fmla="*/ 303 w 2096"/>
                <a:gd name="T11" fmla="*/ 448 h 488"/>
                <a:gd name="T12" fmla="*/ 277 w 2096"/>
                <a:gd name="T13" fmla="*/ 435 h 488"/>
                <a:gd name="T14" fmla="*/ 237 w 2096"/>
                <a:gd name="T15" fmla="*/ 435 h 488"/>
                <a:gd name="T16" fmla="*/ 211 w 2096"/>
                <a:gd name="T17" fmla="*/ 422 h 488"/>
                <a:gd name="T18" fmla="*/ 185 w 2096"/>
                <a:gd name="T19" fmla="*/ 409 h 488"/>
                <a:gd name="T20" fmla="*/ 158 w 2096"/>
                <a:gd name="T21" fmla="*/ 409 h 488"/>
                <a:gd name="T22" fmla="*/ 132 w 2096"/>
                <a:gd name="T23" fmla="*/ 395 h 488"/>
                <a:gd name="T24" fmla="*/ 79 w 2096"/>
                <a:gd name="T25" fmla="*/ 382 h 488"/>
                <a:gd name="T26" fmla="*/ 53 w 2096"/>
                <a:gd name="T27" fmla="*/ 369 h 488"/>
                <a:gd name="T28" fmla="*/ 27 w 2096"/>
                <a:gd name="T29" fmla="*/ 356 h 488"/>
                <a:gd name="T30" fmla="*/ 0 w 2096"/>
                <a:gd name="T31" fmla="*/ 343 h 488"/>
                <a:gd name="T32" fmla="*/ 2096 w 2096"/>
                <a:gd name="T33" fmla="*/ 0 h 488"/>
                <a:gd name="T34" fmla="*/ 488 w 2096"/>
                <a:gd name="T35" fmla="*/ 488 h 4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96"/>
                <a:gd name="T55" fmla="*/ 0 h 488"/>
                <a:gd name="T56" fmla="*/ 2096 w 2096"/>
                <a:gd name="T57" fmla="*/ 488 h 4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96" h="488">
                  <a:moveTo>
                    <a:pt x="488" y="488"/>
                  </a:moveTo>
                  <a:lnTo>
                    <a:pt x="462" y="488"/>
                  </a:lnTo>
                  <a:lnTo>
                    <a:pt x="422" y="474"/>
                  </a:lnTo>
                  <a:lnTo>
                    <a:pt x="396" y="474"/>
                  </a:lnTo>
                  <a:lnTo>
                    <a:pt x="330" y="448"/>
                  </a:lnTo>
                  <a:lnTo>
                    <a:pt x="303" y="448"/>
                  </a:lnTo>
                  <a:lnTo>
                    <a:pt x="277" y="435"/>
                  </a:lnTo>
                  <a:lnTo>
                    <a:pt x="237" y="435"/>
                  </a:lnTo>
                  <a:lnTo>
                    <a:pt x="211" y="422"/>
                  </a:lnTo>
                  <a:lnTo>
                    <a:pt x="185" y="409"/>
                  </a:lnTo>
                  <a:lnTo>
                    <a:pt x="158" y="409"/>
                  </a:lnTo>
                  <a:lnTo>
                    <a:pt x="132" y="395"/>
                  </a:lnTo>
                  <a:lnTo>
                    <a:pt x="79" y="382"/>
                  </a:lnTo>
                  <a:lnTo>
                    <a:pt x="53" y="369"/>
                  </a:lnTo>
                  <a:lnTo>
                    <a:pt x="27" y="356"/>
                  </a:lnTo>
                  <a:lnTo>
                    <a:pt x="0" y="343"/>
                  </a:lnTo>
                  <a:lnTo>
                    <a:pt x="2096" y="0"/>
                  </a:lnTo>
                  <a:lnTo>
                    <a:pt x="488" y="488"/>
                  </a:lnTo>
                  <a:close/>
                </a:path>
              </a:pathLst>
            </a:custGeom>
            <a:solidFill>
              <a:srgbClr val="0066CC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5" name="Freeform 40"/>
            <p:cNvSpPr>
              <a:spLocks/>
            </p:cNvSpPr>
            <p:nvPr/>
          </p:nvSpPr>
          <p:spPr bwMode="auto">
            <a:xfrm>
              <a:off x="2517" y="4156"/>
              <a:ext cx="304" cy="409"/>
            </a:xfrm>
            <a:custGeom>
              <a:avLst/>
              <a:gdLst>
                <a:gd name="T0" fmla="*/ 0 w 23"/>
                <a:gd name="T1" fmla="*/ 71192 h 31"/>
                <a:gd name="T2" fmla="*/ 25338 w 23"/>
                <a:gd name="T3" fmla="*/ 71192 h 31"/>
                <a:gd name="T4" fmla="*/ 53107 w 23"/>
                <a:gd name="T5" fmla="*/ 0 h 31"/>
                <a:gd name="T6" fmla="*/ 0 60000 65536"/>
                <a:gd name="T7" fmla="*/ 0 60000 65536"/>
                <a:gd name="T8" fmla="*/ 0 60000 65536"/>
                <a:gd name="T9" fmla="*/ 0 w 23"/>
                <a:gd name="T10" fmla="*/ 0 h 31"/>
                <a:gd name="T11" fmla="*/ 23 w 2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31">
                  <a:moveTo>
                    <a:pt x="0" y="31"/>
                  </a:moveTo>
                  <a:lnTo>
                    <a:pt x="11" y="31"/>
                  </a:lnTo>
                  <a:lnTo>
                    <a:pt x="2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6" name="Freeform 39"/>
            <p:cNvSpPr>
              <a:spLocks/>
            </p:cNvSpPr>
            <p:nvPr/>
          </p:nvSpPr>
          <p:spPr bwMode="auto">
            <a:xfrm>
              <a:off x="5602" y="3470"/>
              <a:ext cx="909" cy="844"/>
            </a:xfrm>
            <a:custGeom>
              <a:avLst/>
              <a:gdLst>
                <a:gd name="T0" fmla="*/ 909 w 909"/>
                <a:gd name="T1" fmla="*/ 0 h 844"/>
                <a:gd name="T2" fmla="*/ 883 w 909"/>
                <a:gd name="T3" fmla="*/ 0 h 844"/>
                <a:gd name="T4" fmla="*/ 856 w 909"/>
                <a:gd name="T5" fmla="*/ 13 h 844"/>
                <a:gd name="T6" fmla="*/ 791 w 909"/>
                <a:gd name="T7" fmla="*/ 26 h 844"/>
                <a:gd name="T8" fmla="*/ 764 w 909"/>
                <a:gd name="T9" fmla="*/ 39 h 844"/>
                <a:gd name="T10" fmla="*/ 725 w 909"/>
                <a:gd name="T11" fmla="*/ 39 h 844"/>
                <a:gd name="T12" fmla="*/ 698 w 909"/>
                <a:gd name="T13" fmla="*/ 53 h 844"/>
                <a:gd name="T14" fmla="*/ 632 w 909"/>
                <a:gd name="T15" fmla="*/ 66 h 844"/>
                <a:gd name="T16" fmla="*/ 593 w 909"/>
                <a:gd name="T17" fmla="*/ 66 h 844"/>
                <a:gd name="T18" fmla="*/ 553 w 909"/>
                <a:gd name="T19" fmla="*/ 79 h 844"/>
                <a:gd name="T20" fmla="*/ 527 w 909"/>
                <a:gd name="T21" fmla="*/ 79 h 844"/>
                <a:gd name="T22" fmla="*/ 448 w 909"/>
                <a:gd name="T23" fmla="*/ 92 h 844"/>
                <a:gd name="T24" fmla="*/ 422 w 909"/>
                <a:gd name="T25" fmla="*/ 105 h 844"/>
                <a:gd name="T26" fmla="*/ 382 w 909"/>
                <a:gd name="T27" fmla="*/ 105 h 844"/>
                <a:gd name="T28" fmla="*/ 342 w 909"/>
                <a:gd name="T29" fmla="*/ 119 h 844"/>
                <a:gd name="T30" fmla="*/ 263 w 909"/>
                <a:gd name="T31" fmla="*/ 132 h 844"/>
                <a:gd name="T32" fmla="*/ 224 w 909"/>
                <a:gd name="T33" fmla="*/ 132 h 844"/>
                <a:gd name="T34" fmla="*/ 197 w 909"/>
                <a:gd name="T35" fmla="*/ 132 h 844"/>
                <a:gd name="T36" fmla="*/ 158 w 909"/>
                <a:gd name="T37" fmla="*/ 145 h 844"/>
                <a:gd name="T38" fmla="*/ 79 w 909"/>
                <a:gd name="T39" fmla="*/ 158 h 844"/>
                <a:gd name="T40" fmla="*/ 39 w 909"/>
                <a:gd name="T41" fmla="*/ 158 h 844"/>
                <a:gd name="T42" fmla="*/ 0 w 909"/>
                <a:gd name="T43" fmla="*/ 158 h 844"/>
                <a:gd name="T44" fmla="*/ 0 w 909"/>
                <a:gd name="T45" fmla="*/ 844 h 844"/>
                <a:gd name="T46" fmla="*/ 39 w 909"/>
                <a:gd name="T47" fmla="*/ 844 h 844"/>
                <a:gd name="T48" fmla="*/ 79 w 909"/>
                <a:gd name="T49" fmla="*/ 844 h 844"/>
                <a:gd name="T50" fmla="*/ 158 w 909"/>
                <a:gd name="T51" fmla="*/ 831 h 844"/>
                <a:gd name="T52" fmla="*/ 197 w 909"/>
                <a:gd name="T53" fmla="*/ 818 h 844"/>
                <a:gd name="T54" fmla="*/ 224 w 909"/>
                <a:gd name="T55" fmla="*/ 818 h 844"/>
                <a:gd name="T56" fmla="*/ 263 w 909"/>
                <a:gd name="T57" fmla="*/ 818 h 844"/>
                <a:gd name="T58" fmla="*/ 342 w 909"/>
                <a:gd name="T59" fmla="*/ 805 h 844"/>
                <a:gd name="T60" fmla="*/ 382 w 909"/>
                <a:gd name="T61" fmla="*/ 792 h 844"/>
                <a:gd name="T62" fmla="*/ 422 w 909"/>
                <a:gd name="T63" fmla="*/ 792 h 844"/>
                <a:gd name="T64" fmla="*/ 448 w 909"/>
                <a:gd name="T65" fmla="*/ 778 h 844"/>
                <a:gd name="T66" fmla="*/ 527 w 909"/>
                <a:gd name="T67" fmla="*/ 765 h 844"/>
                <a:gd name="T68" fmla="*/ 553 w 909"/>
                <a:gd name="T69" fmla="*/ 765 h 844"/>
                <a:gd name="T70" fmla="*/ 593 w 909"/>
                <a:gd name="T71" fmla="*/ 752 h 844"/>
                <a:gd name="T72" fmla="*/ 632 w 909"/>
                <a:gd name="T73" fmla="*/ 752 h 844"/>
                <a:gd name="T74" fmla="*/ 698 w 909"/>
                <a:gd name="T75" fmla="*/ 739 h 844"/>
                <a:gd name="T76" fmla="*/ 725 w 909"/>
                <a:gd name="T77" fmla="*/ 726 h 844"/>
                <a:gd name="T78" fmla="*/ 764 w 909"/>
                <a:gd name="T79" fmla="*/ 726 h 844"/>
                <a:gd name="T80" fmla="*/ 791 w 909"/>
                <a:gd name="T81" fmla="*/ 712 h 844"/>
                <a:gd name="T82" fmla="*/ 856 w 909"/>
                <a:gd name="T83" fmla="*/ 699 h 844"/>
                <a:gd name="T84" fmla="*/ 883 w 909"/>
                <a:gd name="T85" fmla="*/ 686 h 844"/>
                <a:gd name="T86" fmla="*/ 909 w 909"/>
                <a:gd name="T87" fmla="*/ 686 h 844"/>
                <a:gd name="T88" fmla="*/ 909 w 909"/>
                <a:gd name="T89" fmla="*/ 0 h 84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09"/>
                <a:gd name="T136" fmla="*/ 0 h 844"/>
                <a:gd name="T137" fmla="*/ 909 w 909"/>
                <a:gd name="T138" fmla="*/ 844 h 84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09" h="844">
                  <a:moveTo>
                    <a:pt x="909" y="0"/>
                  </a:moveTo>
                  <a:lnTo>
                    <a:pt x="883" y="0"/>
                  </a:lnTo>
                  <a:lnTo>
                    <a:pt x="856" y="13"/>
                  </a:lnTo>
                  <a:lnTo>
                    <a:pt x="791" y="26"/>
                  </a:lnTo>
                  <a:lnTo>
                    <a:pt x="764" y="39"/>
                  </a:lnTo>
                  <a:lnTo>
                    <a:pt x="725" y="39"/>
                  </a:lnTo>
                  <a:lnTo>
                    <a:pt x="698" y="53"/>
                  </a:lnTo>
                  <a:lnTo>
                    <a:pt x="632" y="66"/>
                  </a:lnTo>
                  <a:lnTo>
                    <a:pt x="593" y="66"/>
                  </a:lnTo>
                  <a:lnTo>
                    <a:pt x="553" y="79"/>
                  </a:lnTo>
                  <a:lnTo>
                    <a:pt x="527" y="79"/>
                  </a:lnTo>
                  <a:lnTo>
                    <a:pt x="448" y="92"/>
                  </a:lnTo>
                  <a:lnTo>
                    <a:pt x="422" y="105"/>
                  </a:lnTo>
                  <a:lnTo>
                    <a:pt x="382" y="105"/>
                  </a:lnTo>
                  <a:lnTo>
                    <a:pt x="342" y="119"/>
                  </a:lnTo>
                  <a:lnTo>
                    <a:pt x="263" y="132"/>
                  </a:lnTo>
                  <a:lnTo>
                    <a:pt x="224" y="132"/>
                  </a:lnTo>
                  <a:lnTo>
                    <a:pt x="197" y="132"/>
                  </a:lnTo>
                  <a:lnTo>
                    <a:pt x="158" y="145"/>
                  </a:lnTo>
                  <a:lnTo>
                    <a:pt x="79" y="158"/>
                  </a:lnTo>
                  <a:lnTo>
                    <a:pt x="39" y="158"/>
                  </a:lnTo>
                  <a:lnTo>
                    <a:pt x="0" y="158"/>
                  </a:lnTo>
                  <a:lnTo>
                    <a:pt x="0" y="844"/>
                  </a:lnTo>
                  <a:lnTo>
                    <a:pt x="39" y="844"/>
                  </a:lnTo>
                  <a:lnTo>
                    <a:pt x="79" y="844"/>
                  </a:lnTo>
                  <a:lnTo>
                    <a:pt x="158" y="831"/>
                  </a:lnTo>
                  <a:lnTo>
                    <a:pt x="197" y="818"/>
                  </a:lnTo>
                  <a:lnTo>
                    <a:pt x="224" y="818"/>
                  </a:lnTo>
                  <a:lnTo>
                    <a:pt x="263" y="818"/>
                  </a:lnTo>
                  <a:lnTo>
                    <a:pt x="342" y="805"/>
                  </a:lnTo>
                  <a:lnTo>
                    <a:pt x="382" y="792"/>
                  </a:lnTo>
                  <a:lnTo>
                    <a:pt x="422" y="792"/>
                  </a:lnTo>
                  <a:lnTo>
                    <a:pt x="448" y="778"/>
                  </a:lnTo>
                  <a:lnTo>
                    <a:pt x="527" y="765"/>
                  </a:lnTo>
                  <a:lnTo>
                    <a:pt x="553" y="765"/>
                  </a:lnTo>
                  <a:lnTo>
                    <a:pt x="593" y="752"/>
                  </a:lnTo>
                  <a:lnTo>
                    <a:pt x="632" y="752"/>
                  </a:lnTo>
                  <a:lnTo>
                    <a:pt x="698" y="739"/>
                  </a:lnTo>
                  <a:lnTo>
                    <a:pt x="725" y="726"/>
                  </a:lnTo>
                  <a:lnTo>
                    <a:pt x="764" y="726"/>
                  </a:lnTo>
                  <a:lnTo>
                    <a:pt x="791" y="712"/>
                  </a:lnTo>
                  <a:lnTo>
                    <a:pt x="856" y="699"/>
                  </a:lnTo>
                  <a:lnTo>
                    <a:pt x="883" y="686"/>
                  </a:lnTo>
                  <a:lnTo>
                    <a:pt x="909" y="686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808066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7" name="Freeform 38"/>
            <p:cNvSpPr>
              <a:spLocks/>
            </p:cNvSpPr>
            <p:nvPr/>
          </p:nvSpPr>
          <p:spPr bwMode="auto">
            <a:xfrm>
              <a:off x="4666" y="3035"/>
              <a:ext cx="1845" cy="593"/>
            </a:xfrm>
            <a:custGeom>
              <a:avLst/>
              <a:gdLst>
                <a:gd name="T0" fmla="*/ 1845 w 1845"/>
                <a:gd name="T1" fmla="*/ 435 h 593"/>
                <a:gd name="T2" fmla="*/ 1819 w 1845"/>
                <a:gd name="T3" fmla="*/ 435 h 593"/>
                <a:gd name="T4" fmla="*/ 1792 w 1845"/>
                <a:gd name="T5" fmla="*/ 448 h 593"/>
                <a:gd name="T6" fmla="*/ 1727 w 1845"/>
                <a:gd name="T7" fmla="*/ 461 h 593"/>
                <a:gd name="T8" fmla="*/ 1700 w 1845"/>
                <a:gd name="T9" fmla="*/ 474 h 593"/>
                <a:gd name="T10" fmla="*/ 1661 w 1845"/>
                <a:gd name="T11" fmla="*/ 474 h 593"/>
                <a:gd name="T12" fmla="*/ 1634 w 1845"/>
                <a:gd name="T13" fmla="*/ 488 h 593"/>
                <a:gd name="T14" fmla="*/ 1568 w 1845"/>
                <a:gd name="T15" fmla="*/ 501 h 593"/>
                <a:gd name="T16" fmla="*/ 1529 w 1845"/>
                <a:gd name="T17" fmla="*/ 501 h 593"/>
                <a:gd name="T18" fmla="*/ 1489 w 1845"/>
                <a:gd name="T19" fmla="*/ 514 h 593"/>
                <a:gd name="T20" fmla="*/ 1463 w 1845"/>
                <a:gd name="T21" fmla="*/ 514 h 593"/>
                <a:gd name="T22" fmla="*/ 1384 w 1845"/>
                <a:gd name="T23" fmla="*/ 527 h 593"/>
                <a:gd name="T24" fmla="*/ 1358 w 1845"/>
                <a:gd name="T25" fmla="*/ 540 h 593"/>
                <a:gd name="T26" fmla="*/ 1318 w 1845"/>
                <a:gd name="T27" fmla="*/ 540 h 593"/>
                <a:gd name="T28" fmla="*/ 1278 w 1845"/>
                <a:gd name="T29" fmla="*/ 554 h 593"/>
                <a:gd name="T30" fmla="*/ 1199 w 1845"/>
                <a:gd name="T31" fmla="*/ 567 h 593"/>
                <a:gd name="T32" fmla="*/ 1160 w 1845"/>
                <a:gd name="T33" fmla="*/ 567 h 593"/>
                <a:gd name="T34" fmla="*/ 1133 w 1845"/>
                <a:gd name="T35" fmla="*/ 567 h 593"/>
                <a:gd name="T36" fmla="*/ 1094 w 1845"/>
                <a:gd name="T37" fmla="*/ 580 h 593"/>
                <a:gd name="T38" fmla="*/ 1015 w 1845"/>
                <a:gd name="T39" fmla="*/ 593 h 593"/>
                <a:gd name="T40" fmla="*/ 975 w 1845"/>
                <a:gd name="T41" fmla="*/ 593 h 593"/>
                <a:gd name="T42" fmla="*/ 936 w 1845"/>
                <a:gd name="T43" fmla="*/ 593 h 593"/>
                <a:gd name="T44" fmla="*/ 0 w 1845"/>
                <a:gd name="T45" fmla="*/ 0 h 593"/>
                <a:gd name="T46" fmla="*/ 1845 w 1845"/>
                <a:gd name="T47" fmla="*/ 435 h 59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45"/>
                <a:gd name="T73" fmla="*/ 0 h 593"/>
                <a:gd name="T74" fmla="*/ 1845 w 1845"/>
                <a:gd name="T75" fmla="*/ 593 h 59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45" h="593">
                  <a:moveTo>
                    <a:pt x="1845" y="435"/>
                  </a:moveTo>
                  <a:lnTo>
                    <a:pt x="1819" y="435"/>
                  </a:lnTo>
                  <a:lnTo>
                    <a:pt x="1792" y="448"/>
                  </a:lnTo>
                  <a:lnTo>
                    <a:pt x="1727" y="461"/>
                  </a:lnTo>
                  <a:lnTo>
                    <a:pt x="1700" y="474"/>
                  </a:lnTo>
                  <a:lnTo>
                    <a:pt x="1661" y="474"/>
                  </a:lnTo>
                  <a:lnTo>
                    <a:pt x="1634" y="488"/>
                  </a:lnTo>
                  <a:lnTo>
                    <a:pt x="1568" y="501"/>
                  </a:lnTo>
                  <a:lnTo>
                    <a:pt x="1529" y="501"/>
                  </a:lnTo>
                  <a:lnTo>
                    <a:pt x="1489" y="514"/>
                  </a:lnTo>
                  <a:lnTo>
                    <a:pt x="1463" y="514"/>
                  </a:lnTo>
                  <a:lnTo>
                    <a:pt x="1384" y="527"/>
                  </a:lnTo>
                  <a:lnTo>
                    <a:pt x="1358" y="540"/>
                  </a:lnTo>
                  <a:lnTo>
                    <a:pt x="1318" y="540"/>
                  </a:lnTo>
                  <a:lnTo>
                    <a:pt x="1278" y="554"/>
                  </a:lnTo>
                  <a:lnTo>
                    <a:pt x="1199" y="567"/>
                  </a:lnTo>
                  <a:lnTo>
                    <a:pt x="1160" y="567"/>
                  </a:lnTo>
                  <a:lnTo>
                    <a:pt x="1133" y="567"/>
                  </a:lnTo>
                  <a:lnTo>
                    <a:pt x="1094" y="580"/>
                  </a:lnTo>
                  <a:lnTo>
                    <a:pt x="1015" y="593"/>
                  </a:lnTo>
                  <a:lnTo>
                    <a:pt x="975" y="593"/>
                  </a:lnTo>
                  <a:lnTo>
                    <a:pt x="936" y="593"/>
                  </a:lnTo>
                  <a:lnTo>
                    <a:pt x="0" y="0"/>
                  </a:lnTo>
                  <a:lnTo>
                    <a:pt x="1845" y="435"/>
                  </a:lnTo>
                  <a:close/>
                </a:path>
              </a:pathLst>
            </a:custGeom>
            <a:solidFill>
              <a:srgbClr val="FFFFCC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8" name="Freeform 37"/>
            <p:cNvSpPr>
              <a:spLocks/>
            </p:cNvSpPr>
            <p:nvPr/>
          </p:nvSpPr>
          <p:spPr bwMode="auto">
            <a:xfrm>
              <a:off x="6089" y="4248"/>
              <a:ext cx="264" cy="370"/>
            </a:xfrm>
            <a:custGeom>
              <a:avLst/>
              <a:gdLst>
                <a:gd name="T0" fmla="*/ 46002 w 20"/>
                <a:gd name="T1" fmla="*/ 64605 h 28"/>
                <a:gd name="T2" fmla="*/ 20737 w 20"/>
                <a:gd name="T3" fmla="*/ 64605 h 28"/>
                <a:gd name="T4" fmla="*/ 0 w 20"/>
                <a:gd name="T5" fmla="*/ 0 h 28"/>
                <a:gd name="T6" fmla="*/ 0 60000 65536"/>
                <a:gd name="T7" fmla="*/ 0 60000 65536"/>
                <a:gd name="T8" fmla="*/ 0 60000 65536"/>
                <a:gd name="T9" fmla="*/ 0 w 20"/>
                <a:gd name="T10" fmla="*/ 0 h 28"/>
                <a:gd name="T11" fmla="*/ 20 w 20"/>
                <a:gd name="T12" fmla="*/ 28 h 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8">
                  <a:moveTo>
                    <a:pt x="20" y="28"/>
                  </a:moveTo>
                  <a:lnTo>
                    <a:pt x="9" y="2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9" name="Freeform 36"/>
            <p:cNvSpPr>
              <a:spLocks/>
            </p:cNvSpPr>
            <p:nvPr/>
          </p:nvSpPr>
          <p:spPr bwMode="auto">
            <a:xfrm>
              <a:off x="3058" y="3523"/>
              <a:ext cx="1041" cy="818"/>
            </a:xfrm>
            <a:custGeom>
              <a:avLst/>
              <a:gdLst>
                <a:gd name="T0" fmla="*/ 1041 w 1041"/>
                <a:gd name="T1" fmla="*/ 132 h 818"/>
                <a:gd name="T2" fmla="*/ 1002 w 1041"/>
                <a:gd name="T3" fmla="*/ 132 h 818"/>
                <a:gd name="T4" fmla="*/ 923 w 1041"/>
                <a:gd name="T5" fmla="*/ 132 h 818"/>
                <a:gd name="T6" fmla="*/ 870 w 1041"/>
                <a:gd name="T7" fmla="*/ 132 h 818"/>
                <a:gd name="T8" fmla="*/ 830 w 1041"/>
                <a:gd name="T9" fmla="*/ 118 h 818"/>
                <a:gd name="T10" fmla="*/ 791 w 1041"/>
                <a:gd name="T11" fmla="*/ 118 h 818"/>
                <a:gd name="T12" fmla="*/ 712 w 1041"/>
                <a:gd name="T13" fmla="*/ 105 h 818"/>
                <a:gd name="T14" fmla="*/ 672 w 1041"/>
                <a:gd name="T15" fmla="*/ 105 h 818"/>
                <a:gd name="T16" fmla="*/ 633 w 1041"/>
                <a:gd name="T17" fmla="*/ 105 h 818"/>
                <a:gd name="T18" fmla="*/ 553 w 1041"/>
                <a:gd name="T19" fmla="*/ 92 h 818"/>
                <a:gd name="T20" fmla="*/ 514 w 1041"/>
                <a:gd name="T21" fmla="*/ 92 h 818"/>
                <a:gd name="T22" fmla="*/ 474 w 1041"/>
                <a:gd name="T23" fmla="*/ 79 h 818"/>
                <a:gd name="T24" fmla="*/ 435 w 1041"/>
                <a:gd name="T25" fmla="*/ 79 h 818"/>
                <a:gd name="T26" fmla="*/ 356 w 1041"/>
                <a:gd name="T27" fmla="*/ 66 h 818"/>
                <a:gd name="T28" fmla="*/ 316 w 1041"/>
                <a:gd name="T29" fmla="*/ 66 h 818"/>
                <a:gd name="T30" fmla="*/ 290 w 1041"/>
                <a:gd name="T31" fmla="*/ 52 h 818"/>
                <a:gd name="T32" fmla="*/ 211 w 1041"/>
                <a:gd name="T33" fmla="*/ 39 h 818"/>
                <a:gd name="T34" fmla="*/ 171 w 1041"/>
                <a:gd name="T35" fmla="*/ 39 h 818"/>
                <a:gd name="T36" fmla="*/ 145 w 1041"/>
                <a:gd name="T37" fmla="*/ 26 h 818"/>
                <a:gd name="T38" fmla="*/ 105 w 1041"/>
                <a:gd name="T39" fmla="*/ 26 h 818"/>
                <a:gd name="T40" fmla="*/ 39 w 1041"/>
                <a:gd name="T41" fmla="*/ 13 h 818"/>
                <a:gd name="T42" fmla="*/ 0 w 1041"/>
                <a:gd name="T43" fmla="*/ 0 h 818"/>
                <a:gd name="T44" fmla="*/ 0 w 1041"/>
                <a:gd name="T45" fmla="*/ 686 h 818"/>
                <a:gd name="T46" fmla="*/ 39 w 1041"/>
                <a:gd name="T47" fmla="*/ 699 h 818"/>
                <a:gd name="T48" fmla="*/ 105 w 1041"/>
                <a:gd name="T49" fmla="*/ 712 h 818"/>
                <a:gd name="T50" fmla="*/ 145 w 1041"/>
                <a:gd name="T51" fmla="*/ 712 h 818"/>
                <a:gd name="T52" fmla="*/ 171 w 1041"/>
                <a:gd name="T53" fmla="*/ 725 h 818"/>
                <a:gd name="T54" fmla="*/ 211 w 1041"/>
                <a:gd name="T55" fmla="*/ 725 h 818"/>
                <a:gd name="T56" fmla="*/ 290 w 1041"/>
                <a:gd name="T57" fmla="*/ 739 h 818"/>
                <a:gd name="T58" fmla="*/ 316 w 1041"/>
                <a:gd name="T59" fmla="*/ 752 h 818"/>
                <a:gd name="T60" fmla="*/ 356 w 1041"/>
                <a:gd name="T61" fmla="*/ 752 h 818"/>
                <a:gd name="T62" fmla="*/ 435 w 1041"/>
                <a:gd name="T63" fmla="*/ 765 h 818"/>
                <a:gd name="T64" fmla="*/ 474 w 1041"/>
                <a:gd name="T65" fmla="*/ 765 h 818"/>
                <a:gd name="T66" fmla="*/ 514 w 1041"/>
                <a:gd name="T67" fmla="*/ 778 h 818"/>
                <a:gd name="T68" fmla="*/ 553 w 1041"/>
                <a:gd name="T69" fmla="*/ 778 h 818"/>
                <a:gd name="T70" fmla="*/ 633 w 1041"/>
                <a:gd name="T71" fmla="*/ 791 h 818"/>
                <a:gd name="T72" fmla="*/ 672 w 1041"/>
                <a:gd name="T73" fmla="*/ 791 h 818"/>
                <a:gd name="T74" fmla="*/ 712 w 1041"/>
                <a:gd name="T75" fmla="*/ 791 h 818"/>
                <a:gd name="T76" fmla="*/ 791 w 1041"/>
                <a:gd name="T77" fmla="*/ 804 h 818"/>
                <a:gd name="T78" fmla="*/ 830 w 1041"/>
                <a:gd name="T79" fmla="*/ 804 h 818"/>
                <a:gd name="T80" fmla="*/ 870 w 1041"/>
                <a:gd name="T81" fmla="*/ 818 h 818"/>
                <a:gd name="T82" fmla="*/ 923 w 1041"/>
                <a:gd name="T83" fmla="*/ 818 h 818"/>
                <a:gd name="T84" fmla="*/ 1002 w 1041"/>
                <a:gd name="T85" fmla="*/ 818 h 818"/>
                <a:gd name="T86" fmla="*/ 1041 w 1041"/>
                <a:gd name="T87" fmla="*/ 818 h 818"/>
                <a:gd name="T88" fmla="*/ 1041 w 1041"/>
                <a:gd name="T89" fmla="*/ 132 h 8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41"/>
                <a:gd name="T136" fmla="*/ 0 h 818"/>
                <a:gd name="T137" fmla="*/ 1041 w 1041"/>
                <a:gd name="T138" fmla="*/ 818 h 81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41" h="818">
                  <a:moveTo>
                    <a:pt x="1041" y="132"/>
                  </a:moveTo>
                  <a:lnTo>
                    <a:pt x="1002" y="132"/>
                  </a:lnTo>
                  <a:lnTo>
                    <a:pt x="923" y="132"/>
                  </a:lnTo>
                  <a:lnTo>
                    <a:pt x="870" y="132"/>
                  </a:lnTo>
                  <a:lnTo>
                    <a:pt x="830" y="118"/>
                  </a:lnTo>
                  <a:lnTo>
                    <a:pt x="791" y="118"/>
                  </a:lnTo>
                  <a:lnTo>
                    <a:pt x="712" y="105"/>
                  </a:lnTo>
                  <a:lnTo>
                    <a:pt x="672" y="105"/>
                  </a:lnTo>
                  <a:lnTo>
                    <a:pt x="633" y="105"/>
                  </a:lnTo>
                  <a:lnTo>
                    <a:pt x="553" y="92"/>
                  </a:lnTo>
                  <a:lnTo>
                    <a:pt x="514" y="92"/>
                  </a:lnTo>
                  <a:lnTo>
                    <a:pt x="474" y="79"/>
                  </a:lnTo>
                  <a:lnTo>
                    <a:pt x="435" y="79"/>
                  </a:lnTo>
                  <a:lnTo>
                    <a:pt x="356" y="66"/>
                  </a:lnTo>
                  <a:lnTo>
                    <a:pt x="316" y="66"/>
                  </a:lnTo>
                  <a:lnTo>
                    <a:pt x="290" y="52"/>
                  </a:lnTo>
                  <a:lnTo>
                    <a:pt x="211" y="39"/>
                  </a:lnTo>
                  <a:lnTo>
                    <a:pt x="171" y="39"/>
                  </a:lnTo>
                  <a:lnTo>
                    <a:pt x="145" y="26"/>
                  </a:lnTo>
                  <a:lnTo>
                    <a:pt x="105" y="26"/>
                  </a:lnTo>
                  <a:lnTo>
                    <a:pt x="39" y="13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39" y="699"/>
                  </a:lnTo>
                  <a:lnTo>
                    <a:pt x="105" y="712"/>
                  </a:lnTo>
                  <a:lnTo>
                    <a:pt x="145" y="712"/>
                  </a:lnTo>
                  <a:lnTo>
                    <a:pt x="171" y="725"/>
                  </a:lnTo>
                  <a:lnTo>
                    <a:pt x="211" y="725"/>
                  </a:lnTo>
                  <a:lnTo>
                    <a:pt x="290" y="739"/>
                  </a:lnTo>
                  <a:lnTo>
                    <a:pt x="316" y="752"/>
                  </a:lnTo>
                  <a:lnTo>
                    <a:pt x="356" y="752"/>
                  </a:lnTo>
                  <a:lnTo>
                    <a:pt x="435" y="765"/>
                  </a:lnTo>
                  <a:lnTo>
                    <a:pt x="474" y="765"/>
                  </a:lnTo>
                  <a:lnTo>
                    <a:pt x="514" y="778"/>
                  </a:lnTo>
                  <a:lnTo>
                    <a:pt x="553" y="778"/>
                  </a:lnTo>
                  <a:lnTo>
                    <a:pt x="633" y="791"/>
                  </a:lnTo>
                  <a:lnTo>
                    <a:pt x="672" y="791"/>
                  </a:lnTo>
                  <a:lnTo>
                    <a:pt x="712" y="791"/>
                  </a:lnTo>
                  <a:lnTo>
                    <a:pt x="791" y="804"/>
                  </a:lnTo>
                  <a:lnTo>
                    <a:pt x="830" y="804"/>
                  </a:lnTo>
                  <a:lnTo>
                    <a:pt x="870" y="818"/>
                  </a:lnTo>
                  <a:lnTo>
                    <a:pt x="923" y="818"/>
                  </a:lnTo>
                  <a:lnTo>
                    <a:pt x="1002" y="818"/>
                  </a:lnTo>
                  <a:lnTo>
                    <a:pt x="1041" y="818"/>
                  </a:lnTo>
                  <a:lnTo>
                    <a:pt x="1041" y="132"/>
                  </a:lnTo>
                  <a:close/>
                </a:path>
              </a:pathLst>
            </a:custGeom>
            <a:solidFill>
              <a:srgbClr val="80404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0" name="Freeform 35"/>
            <p:cNvSpPr>
              <a:spLocks/>
            </p:cNvSpPr>
            <p:nvPr/>
          </p:nvSpPr>
          <p:spPr bwMode="auto">
            <a:xfrm>
              <a:off x="3058" y="3035"/>
              <a:ext cx="1608" cy="620"/>
            </a:xfrm>
            <a:custGeom>
              <a:avLst/>
              <a:gdLst>
                <a:gd name="T0" fmla="*/ 1041 w 1608"/>
                <a:gd name="T1" fmla="*/ 620 h 620"/>
                <a:gd name="T2" fmla="*/ 1002 w 1608"/>
                <a:gd name="T3" fmla="*/ 620 h 620"/>
                <a:gd name="T4" fmla="*/ 923 w 1608"/>
                <a:gd name="T5" fmla="*/ 620 h 620"/>
                <a:gd name="T6" fmla="*/ 870 w 1608"/>
                <a:gd name="T7" fmla="*/ 620 h 620"/>
                <a:gd name="T8" fmla="*/ 830 w 1608"/>
                <a:gd name="T9" fmla="*/ 606 h 620"/>
                <a:gd name="T10" fmla="*/ 791 w 1608"/>
                <a:gd name="T11" fmla="*/ 606 h 620"/>
                <a:gd name="T12" fmla="*/ 712 w 1608"/>
                <a:gd name="T13" fmla="*/ 593 h 620"/>
                <a:gd name="T14" fmla="*/ 672 w 1608"/>
                <a:gd name="T15" fmla="*/ 593 h 620"/>
                <a:gd name="T16" fmla="*/ 633 w 1608"/>
                <a:gd name="T17" fmla="*/ 593 h 620"/>
                <a:gd name="T18" fmla="*/ 553 w 1608"/>
                <a:gd name="T19" fmla="*/ 580 h 620"/>
                <a:gd name="T20" fmla="*/ 514 w 1608"/>
                <a:gd name="T21" fmla="*/ 580 h 620"/>
                <a:gd name="T22" fmla="*/ 474 w 1608"/>
                <a:gd name="T23" fmla="*/ 567 h 620"/>
                <a:gd name="T24" fmla="*/ 435 w 1608"/>
                <a:gd name="T25" fmla="*/ 567 h 620"/>
                <a:gd name="T26" fmla="*/ 356 w 1608"/>
                <a:gd name="T27" fmla="*/ 554 h 620"/>
                <a:gd name="T28" fmla="*/ 316 w 1608"/>
                <a:gd name="T29" fmla="*/ 554 h 620"/>
                <a:gd name="T30" fmla="*/ 290 w 1608"/>
                <a:gd name="T31" fmla="*/ 540 h 620"/>
                <a:gd name="T32" fmla="*/ 211 w 1608"/>
                <a:gd name="T33" fmla="*/ 527 h 620"/>
                <a:gd name="T34" fmla="*/ 171 w 1608"/>
                <a:gd name="T35" fmla="*/ 527 h 620"/>
                <a:gd name="T36" fmla="*/ 145 w 1608"/>
                <a:gd name="T37" fmla="*/ 514 h 620"/>
                <a:gd name="T38" fmla="*/ 105 w 1608"/>
                <a:gd name="T39" fmla="*/ 514 h 620"/>
                <a:gd name="T40" fmla="*/ 39 w 1608"/>
                <a:gd name="T41" fmla="*/ 501 h 620"/>
                <a:gd name="T42" fmla="*/ 0 w 1608"/>
                <a:gd name="T43" fmla="*/ 488 h 620"/>
                <a:gd name="T44" fmla="*/ 1608 w 1608"/>
                <a:gd name="T45" fmla="*/ 0 h 620"/>
                <a:gd name="T46" fmla="*/ 1041 w 1608"/>
                <a:gd name="T47" fmla="*/ 620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08"/>
                <a:gd name="T73" fmla="*/ 0 h 620"/>
                <a:gd name="T74" fmla="*/ 1608 w 16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08" h="620">
                  <a:moveTo>
                    <a:pt x="1041" y="620"/>
                  </a:moveTo>
                  <a:lnTo>
                    <a:pt x="1002" y="620"/>
                  </a:lnTo>
                  <a:lnTo>
                    <a:pt x="923" y="620"/>
                  </a:lnTo>
                  <a:lnTo>
                    <a:pt x="870" y="620"/>
                  </a:lnTo>
                  <a:lnTo>
                    <a:pt x="830" y="606"/>
                  </a:lnTo>
                  <a:lnTo>
                    <a:pt x="791" y="606"/>
                  </a:lnTo>
                  <a:lnTo>
                    <a:pt x="712" y="593"/>
                  </a:lnTo>
                  <a:lnTo>
                    <a:pt x="672" y="593"/>
                  </a:lnTo>
                  <a:lnTo>
                    <a:pt x="633" y="593"/>
                  </a:lnTo>
                  <a:lnTo>
                    <a:pt x="553" y="580"/>
                  </a:lnTo>
                  <a:lnTo>
                    <a:pt x="514" y="580"/>
                  </a:lnTo>
                  <a:lnTo>
                    <a:pt x="474" y="567"/>
                  </a:lnTo>
                  <a:lnTo>
                    <a:pt x="435" y="567"/>
                  </a:lnTo>
                  <a:lnTo>
                    <a:pt x="356" y="554"/>
                  </a:lnTo>
                  <a:lnTo>
                    <a:pt x="316" y="554"/>
                  </a:lnTo>
                  <a:lnTo>
                    <a:pt x="290" y="540"/>
                  </a:lnTo>
                  <a:lnTo>
                    <a:pt x="211" y="527"/>
                  </a:lnTo>
                  <a:lnTo>
                    <a:pt x="171" y="527"/>
                  </a:lnTo>
                  <a:lnTo>
                    <a:pt x="145" y="514"/>
                  </a:lnTo>
                  <a:lnTo>
                    <a:pt x="105" y="514"/>
                  </a:lnTo>
                  <a:lnTo>
                    <a:pt x="39" y="501"/>
                  </a:lnTo>
                  <a:lnTo>
                    <a:pt x="0" y="488"/>
                  </a:lnTo>
                  <a:lnTo>
                    <a:pt x="1608" y="0"/>
                  </a:lnTo>
                  <a:lnTo>
                    <a:pt x="1041" y="620"/>
                  </a:lnTo>
                  <a:close/>
                </a:path>
              </a:pathLst>
            </a:custGeom>
            <a:solidFill>
              <a:srgbClr val="FF808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1" name="Freeform 34"/>
            <p:cNvSpPr>
              <a:spLocks/>
            </p:cNvSpPr>
            <p:nvPr/>
          </p:nvSpPr>
          <p:spPr bwMode="auto">
            <a:xfrm>
              <a:off x="2979" y="4301"/>
              <a:ext cx="593" cy="515"/>
            </a:xfrm>
            <a:custGeom>
              <a:avLst/>
              <a:gdLst>
                <a:gd name="T0" fmla="*/ 0 w 45"/>
                <a:gd name="T1" fmla="*/ 89808 h 39"/>
                <a:gd name="T2" fmla="*/ 0 w 45"/>
                <a:gd name="T3" fmla="*/ 64520 h 39"/>
                <a:gd name="T4" fmla="*/ 102971 w 45"/>
                <a:gd name="T5" fmla="*/ 0 h 39"/>
                <a:gd name="T6" fmla="*/ 0 60000 65536"/>
                <a:gd name="T7" fmla="*/ 0 60000 65536"/>
                <a:gd name="T8" fmla="*/ 0 60000 65536"/>
                <a:gd name="T9" fmla="*/ 0 w 45"/>
                <a:gd name="T10" fmla="*/ 0 h 39"/>
                <a:gd name="T11" fmla="*/ 45 w 45"/>
                <a:gd name="T12" fmla="*/ 39 h 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39">
                  <a:moveTo>
                    <a:pt x="0" y="39"/>
                  </a:moveTo>
                  <a:lnTo>
                    <a:pt x="0" y="2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2" name="Freeform 33"/>
            <p:cNvSpPr>
              <a:spLocks/>
            </p:cNvSpPr>
            <p:nvPr/>
          </p:nvSpPr>
          <p:spPr bwMode="auto">
            <a:xfrm>
              <a:off x="4837" y="3628"/>
              <a:ext cx="765" cy="739"/>
            </a:xfrm>
            <a:custGeom>
              <a:avLst/>
              <a:gdLst>
                <a:gd name="T0" fmla="*/ 765 w 765"/>
                <a:gd name="T1" fmla="*/ 0 h 739"/>
                <a:gd name="T2" fmla="*/ 712 w 765"/>
                <a:gd name="T3" fmla="*/ 0 h 739"/>
                <a:gd name="T4" fmla="*/ 672 w 765"/>
                <a:gd name="T5" fmla="*/ 13 h 739"/>
                <a:gd name="T6" fmla="*/ 593 w 765"/>
                <a:gd name="T7" fmla="*/ 13 h 739"/>
                <a:gd name="T8" fmla="*/ 554 w 765"/>
                <a:gd name="T9" fmla="*/ 27 h 739"/>
                <a:gd name="T10" fmla="*/ 514 w 765"/>
                <a:gd name="T11" fmla="*/ 27 h 739"/>
                <a:gd name="T12" fmla="*/ 475 w 765"/>
                <a:gd name="T13" fmla="*/ 27 h 739"/>
                <a:gd name="T14" fmla="*/ 422 w 765"/>
                <a:gd name="T15" fmla="*/ 27 h 739"/>
                <a:gd name="T16" fmla="*/ 343 w 765"/>
                <a:gd name="T17" fmla="*/ 40 h 739"/>
                <a:gd name="T18" fmla="*/ 303 w 765"/>
                <a:gd name="T19" fmla="*/ 40 h 739"/>
                <a:gd name="T20" fmla="*/ 264 w 765"/>
                <a:gd name="T21" fmla="*/ 40 h 739"/>
                <a:gd name="T22" fmla="*/ 211 w 765"/>
                <a:gd name="T23" fmla="*/ 40 h 739"/>
                <a:gd name="T24" fmla="*/ 172 w 765"/>
                <a:gd name="T25" fmla="*/ 40 h 739"/>
                <a:gd name="T26" fmla="*/ 93 w 765"/>
                <a:gd name="T27" fmla="*/ 40 h 739"/>
                <a:gd name="T28" fmla="*/ 40 w 765"/>
                <a:gd name="T29" fmla="*/ 53 h 739"/>
                <a:gd name="T30" fmla="*/ 0 w 765"/>
                <a:gd name="T31" fmla="*/ 53 h 739"/>
                <a:gd name="T32" fmla="*/ 0 w 765"/>
                <a:gd name="T33" fmla="*/ 739 h 739"/>
                <a:gd name="T34" fmla="*/ 40 w 765"/>
                <a:gd name="T35" fmla="*/ 739 h 739"/>
                <a:gd name="T36" fmla="*/ 93 w 765"/>
                <a:gd name="T37" fmla="*/ 726 h 739"/>
                <a:gd name="T38" fmla="*/ 172 w 765"/>
                <a:gd name="T39" fmla="*/ 726 h 739"/>
                <a:gd name="T40" fmla="*/ 211 w 765"/>
                <a:gd name="T41" fmla="*/ 726 h 739"/>
                <a:gd name="T42" fmla="*/ 264 w 765"/>
                <a:gd name="T43" fmla="*/ 726 h 739"/>
                <a:gd name="T44" fmla="*/ 303 w 765"/>
                <a:gd name="T45" fmla="*/ 726 h 739"/>
                <a:gd name="T46" fmla="*/ 343 w 765"/>
                <a:gd name="T47" fmla="*/ 726 h 739"/>
                <a:gd name="T48" fmla="*/ 422 w 765"/>
                <a:gd name="T49" fmla="*/ 713 h 739"/>
                <a:gd name="T50" fmla="*/ 475 w 765"/>
                <a:gd name="T51" fmla="*/ 713 h 739"/>
                <a:gd name="T52" fmla="*/ 514 w 765"/>
                <a:gd name="T53" fmla="*/ 713 h 739"/>
                <a:gd name="T54" fmla="*/ 554 w 765"/>
                <a:gd name="T55" fmla="*/ 713 h 739"/>
                <a:gd name="T56" fmla="*/ 593 w 765"/>
                <a:gd name="T57" fmla="*/ 699 h 739"/>
                <a:gd name="T58" fmla="*/ 672 w 765"/>
                <a:gd name="T59" fmla="*/ 699 h 739"/>
                <a:gd name="T60" fmla="*/ 712 w 765"/>
                <a:gd name="T61" fmla="*/ 686 h 739"/>
                <a:gd name="T62" fmla="*/ 765 w 765"/>
                <a:gd name="T63" fmla="*/ 686 h 739"/>
                <a:gd name="T64" fmla="*/ 765 w 765"/>
                <a:gd name="T65" fmla="*/ 0 h 7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65"/>
                <a:gd name="T100" fmla="*/ 0 h 739"/>
                <a:gd name="T101" fmla="*/ 765 w 765"/>
                <a:gd name="T102" fmla="*/ 739 h 7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65" h="739">
                  <a:moveTo>
                    <a:pt x="765" y="0"/>
                  </a:moveTo>
                  <a:lnTo>
                    <a:pt x="712" y="0"/>
                  </a:lnTo>
                  <a:lnTo>
                    <a:pt x="672" y="13"/>
                  </a:lnTo>
                  <a:lnTo>
                    <a:pt x="593" y="13"/>
                  </a:lnTo>
                  <a:lnTo>
                    <a:pt x="554" y="27"/>
                  </a:lnTo>
                  <a:lnTo>
                    <a:pt x="514" y="27"/>
                  </a:lnTo>
                  <a:lnTo>
                    <a:pt x="475" y="27"/>
                  </a:lnTo>
                  <a:lnTo>
                    <a:pt x="422" y="27"/>
                  </a:lnTo>
                  <a:lnTo>
                    <a:pt x="343" y="40"/>
                  </a:lnTo>
                  <a:lnTo>
                    <a:pt x="303" y="40"/>
                  </a:lnTo>
                  <a:lnTo>
                    <a:pt x="264" y="40"/>
                  </a:lnTo>
                  <a:lnTo>
                    <a:pt x="211" y="40"/>
                  </a:lnTo>
                  <a:lnTo>
                    <a:pt x="172" y="40"/>
                  </a:lnTo>
                  <a:lnTo>
                    <a:pt x="93" y="40"/>
                  </a:lnTo>
                  <a:lnTo>
                    <a:pt x="40" y="53"/>
                  </a:lnTo>
                  <a:lnTo>
                    <a:pt x="0" y="53"/>
                  </a:lnTo>
                  <a:lnTo>
                    <a:pt x="0" y="739"/>
                  </a:lnTo>
                  <a:lnTo>
                    <a:pt x="40" y="739"/>
                  </a:lnTo>
                  <a:lnTo>
                    <a:pt x="93" y="726"/>
                  </a:lnTo>
                  <a:lnTo>
                    <a:pt x="172" y="726"/>
                  </a:lnTo>
                  <a:lnTo>
                    <a:pt x="211" y="726"/>
                  </a:lnTo>
                  <a:lnTo>
                    <a:pt x="264" y="726"/>
                  </a:lnTo>
                  <a:lnTo>
                    <a:pt x="303" y="726"/>
                  </a:lnTo>
                  <a:lnTo>
                    <a:pt x="343" y="726"/>
                  </a:lnTo>
                  <a:lnTo>
                    <a:pt x="422" y="713"/>
                  </a:lnTo>
                  <a:lnTo>
                    <a:pt x="475" y="713"/>
                  </a:lnTo>
                  <a:lnTo>
                    <a:pt x="514" y="713"/>
                  </a:lnTo>
                  <a:lnTo>
                    <a:pt x="554" y="713"/>
                  </a:lnTo>
                  <a:lnTo>
                    <a:pt x="593" y="699"/>
                  </a:lnTo>
                  <a:lnTo>
                    <a:pt x="672" y="699"/>
                  </a:lnTo>
                  <a:lnTo>
                    <a:pt x="712" y="686"/>
                  </a:lnTo>
                  <a:lnTo>
                    <a:pt x="765" y="686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668080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3" name="Freeform 32"/>
            <p:cNvSpPr>
              <a:spLocks/>
            </p:cNvSpPr>
            <p:nvPr/>
          </p:nvSpPr>
          <p:spPr bwMode="auto">
            <a:xfrm>
              <a:off x="4666" y="3035"/>
              <a:ext cx="936" cy="646"/>
            </a:xfrm>
            <a:custGeom>
              <a:avLst/>
              <a:gdLst>
                <a:gd name="T0" fmla="*/ 936 w 936"/>
                <a:gd name="T1" fmla="*/ 593 h 646"/>
                <a:gd name="T2" fmla="*/ 883 w 936"/>
                <a:gd name="T3" fmla="*/ 593 h 646"/>
                <a:gd name="T4" fmla="*/ 843 w 936"/>
                <a:gd name="T5" fmla="*/ 606 h 646"/>
                <a:gd name="T6" fmla="*/ 764 w 936"/>
                <a:gd name="T7" fmla="*/ 606 h 646"/>
                <a:gd name="T8" fmla="*/ 725 w 936"/>
                <a:gd name="T9" fmla="*/ 620 h 646"/>
                <a:gd name="T10" fmla="*/ 685 w 936"/>
                <a:gd name="T11" fmla="*/ 620 h 646"/>
                <a:gd name="T12" fmla="*/ 646 w 936"/>
                <a:gd name="T13" fmla="*/ 620 h 646"/>
                <a:gd name="T14" fmla="*/ 593 w 936"/>
                <a:gd name="T15" fmla="*/ 620 h 646"/>
                <a:gd name="T16" fmla="*/ 514 w 936"/>
                <a:gd name="T17" fmla="*/ 633 h 646"/>
                <a:gd name="T18" fmla="*/ 474 w 936"/>
                <a:gd name="T19" fmla="*/ 633 h 646"/>
                <a:gd name="T20" fmla="*/ 435 w 936"/>
                <a:gd name="T21" fmla="*/ 633 h 646"/>
                <a:gd name="T22" fmla="*/ 382 w 936"/>
                <a:gd name="T23" fmla="*/ 633 h 646"/>
                <a:gd name="T24" fmla="*/ 343 w 936"/>
                <a:gd name="T25" fmla="*/ 633 h 646"/>
                <a:gd name="T26" fmla="*/ 264 w 936"/>
                <a:gd name="T27" fmla="*/ 633 h 646"/>
                <a:gd name="T28" fmla="*/ 211 w 936"/>
                <a:gd name="T29" fmla="*/ 646 h 646"/>
                <a:gd name="T30" fmla="*/ 171 w 936"/>
                <a:gd name="T31" fmla="*/ 646 h 646"/>
                <a:gd name="T32" fmla="*/ 0 w 936"/>
                <a:gd name="T33" fmla="*/ 0 h 646"/>
                <a:gd name="T34" fmla="*/ 936 w 936"/>
                <a:gd name="T35" fmla="*/ 593 h 6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36"/>
                <a:gd name="T55" fmla="*/ 0 h 646"/>
                <a:gd name="T56" fmla="*/ 936 w 936"/>
                <a:gd name="T57" fmla="*/ 646 h 64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36" h="646">
                  <a:moveTo>
                    <a:pt x="936" y="593"/>
                  </a:moveTo>
                  <a:lnTo>
                    <a:pt x="883" y="593"/>
                  </a:lnTo>
                  <a:lnTo>
                    <a:pt x="843" y="606"/>
                  </a:lnTo>
                  <a:lnTo>
                    <a:pt x="764" y="606"/>
                  </a:lnTo>
                  <a:lnTo>
                    <a:pt x="725" y="620"/>
                  </a:lnTo>
                  <a:lnTo>
                    <a:pt x="685" y="620"/>
                  </a:lnTo>
                  <a:lnTo>
                    <a:pt x="646" y="620"/>
                  </a:lnTo>
                  <a:lnTo>
                    <a:pt x="593" y="620"/>
                  </a:lnTo>
                  <a:lnTo>
                    <a:pt x="514" y="633"/>
                  </a:lnTo>
                  <a:lnTo>
                    <a:pt x="474" y="633"/>
                  </a:lnTo>
                  <a:lnTo>
                    <a:pt x="435" y="633"/>
                  </a:lnTo>
                  <a:lnTo>
                    <a:pt x="382" y="633"/>
                  </a:lnTo>
                  <a:lnTo>
                    <a:pt x="343" y="633"/>
                  </a:lnTo>
                  <a:lnTo>
                    <a:pt x="264" y="633"/>
                  </a:lnTo>
                  <a:lnTo>
                    <a:pt x="211" y="646"/>
                  </a:lnTo>
                  <a:lnTo>
                    <a:pt x="171" y="646"/>
                  </a:lnTo>
                  <a:lnTo>
                    <a:pt x="0" y="0"/>
                  </a:lnTo>
                  <a:lnTo>
                    <a:pt x="936" y="593"/>
                  </a:lnTo>
                  <a:close/>
                </a:path>
              </a:pathLst>
            </a:custGeom>
            <a:solidFill>
              <a:srgbClr val="CCFFFF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4" name="Freeform 31"/>
            <p:cNvSpPr>
              <a:spLocks/>
            </p:cNvSpPr>
            <p:nvPr/>
          </p:nvSpPr>
          <p:spPr bwMode="auto">
            <a:xfrm>
              <a:off x="4099" y="3655"/>
              <a:ext cx="738" cy="712"/>
            </a:xfrm>
            <a:custGeom>
              <a:avLst/>
              <a:gdLst>
                <a:gd name="T0" fmla="*/ 738 w 738"/>
                <a:gd name="T1" fmla="*/ 26 h 712"/>
                <a:gd name="T2" fmla="*/ 699 w 738"/>
                <a:gd name="T3" fmla="*/ 26 h 712"/>
                <a:gd name="T4" fmla="*/ 646 w 738"/>
                <a:gd name="T5" fmla="*/ 26 h 712"/>
                <a:gd name="T6" fmla="*/ 606 w 738"/>
                <a:gd name="T7" fmla="*/ 26 h 712"/>
                <a:gd name="T8" fmla="*/ 514 w 738"/>
                <a:gd name="T9" fmla="*/ 26 h 712"/>
                <a:gd name="T10" fmla="*/ 475 w 738"/>
                <a:gd name="T11" fmla="*/ 26 h 712"/>
                <a:gd name="T12" fmla="*/ 435 w 738"/>
                <a:gd name="T13" fmla="*/ 26 h 712"/>
                <a:gd name="T14" fmla="*/ 396 w 738"/>
                <a:gd name="T15" fmla="*/ 26 h 712"/>
                <a:gd name="T16" fmla="*/ 343 w 738"/>
                <a:gd name="T17" fmla="*/ 26 h 712"/>
                <a:gd name="T18" fmla="*/ 303 w 738"/>
                <a:gd name="T19" fmla="*/ 13 h 712"/>
                <a:gd name="T20" fmla="*/ 264 w 738"/>
                <a:gd name="T21" fmla="*/ 13 h 712"/>
                <a:gd name="T22" fmla="*/ 211 w 738"/>
                <a:gd name="T23" fmla="*/ 13 h 712"/>
                <a:gd name="T24" fmla="*/ 132 w 738"/>
                <a:gd name="T25" fmla="*/ 13 h 712"/>
                <a:gd name="T26" fmla="*/ 92 w 738"/>
                <a:gd name="T27" fmla="*/ 13 h 712"/>
                <a:gd name="T28" fmla="*/ 40 w 738"/>
                <a:gd name="T29" fmla="*/ 13 h 712"/>
                <a:gd name="T30" fmla="*/ 0 w 738"/>
                <a:gd name="T31" fmla="*/ 0 h 712"/>
                <a:gd name="T32" fmla="*/ 0 w 738"/>
                <a:gd name="T33" fmla="*/ 686 h 712"/>
                <a:gd name="T34" fmla="*/ 40 w 738"/>
                <a:gd name="T35" fmla="*/ 699 h 712"/>
                <a:gd name="T36" fmla="*/ 92 w 738"/>
                <a:gd name="T37" fmla="*/ 699 h 712"/>
                <a:gd name="T38" fmla="*/ 132 w 738"/>
                <a:gd name="T39" fmla="*/ 699 h 712"/>
                <a:gd name="T40" fmla="*/ 211 w 738"/>
                <a:gd name="T41" fmla="*/ 699 h 712"/>
                <a:gd name="T42" fmla="*/ 264 w 738"/>
                <a:gd name="T43" fmla="*/ 699 h 712"/>
                <a:gd name="T44" fmla="*/ 303 w 738"/>
                <a:gd name="T45" fmla="*/ 699 h 712"/>
                <a:gd name="T46" fmla="*/ 343 w 738"/>
                <a:gd name="T47" fmla="*/ 712 h 712"/>
                <a:gd name="T48" fmla="*/ 396 w 738"/>
                <a:gd name="T49" fmla="*/ 712 h 712"/>
                <a:gd name="T50" fmla="*/ 435 w 738"/>
                <a:gd name="T51" fmla="*/ 712 h 712"/>
                <a:gd name="T52" fmla="*/ 475 w 738"/>
                <a:gd name="T53" fmla="*/ 712 h 712"/>
                <a:gd name="T54" fmla="*/ 514 w 738"/>
                <a:gd name="T55" fmla="*/ 712 h 712"/>
                <a:gd name="T56" fmla="*/ 606 w 738"/>
                <a:gd name="T57" fmla="*/ 712 h 712"/>
                <a:gd name="T58" fmla="*/ 646 w 738"/>
                <a:gd name="T59" fmla="*/ 712 h 712"/>
                <a:gd name="T60" fmla="*/ 699 w 738"/>
                <a:gd name="T61" fmla="*/ 712 h 712"/>
                <a:gd name="T62" fmla="*/ 738 w 738"/>
                <a:gd name="T63" fmla="*/ 712 h 712"/>
                <a:gd name="T64" fmla="*/ 738 w 738"/>
                <a:gd name="T65" fmla="*/ 26 h 7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8"/>
                <a:gd name="T100" fmla="*/ 0 h 712"/>
                <a:gd name="T101" fmla="*/ 738 w 738"/>
                <a:gd name="T102" fmla="*/ 712 h 7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8" h="712">
                  <a:moveTo>
                    <a:pt x="738" y="26"/>
                  </a:moveTo>
                  <a:lnTo>
                    <a:pt x="699" y="26"/>
                  </a:lnTo>
                  <a:lnTo>
                    <a:pt x="646" y="26"/>
                  </a:lnTo>
                  <a:lnTo>
                    <a:pt x="606" y="26"/>
                  </a:lnTo>
                  <a:lnTo>
                    <a:pt x="514" y="26"/>
                  </a:lnTo>
                  <a:lnTo>
                    <a:pt x="475" y="26"/>
                  </a:lnTo>
                  <a:lnTo>
                    <a:pt x="435" y="26"/>
                  </a:lnTo>
                  <a:lnTo>
                    <a:pt x="396" y="26"/>
                  </a:lnTo>
                  <a:lnTo>
                    <a:pt x="343" y="26"/>
                  </a:lnTo>
                  <a:lnTo>
                    <a:pt x="303" y="13"/>
                  </a:lnTo>
                  <a:lnTo>
                    <a:pt x="264" y="13"/>
                  </a:lnTo>
                  <a:lnTo>
                    <a:pt x="211" y="13"/>
                  </a:lnTo>
                  <a:lnTo>
                    <a:pt x="132" y="13"/>
                  </a:lnTo>
                  <a:lnTo>
                    <a:pt x="92" y="13"/>
                  </a:lnTo>
                  <a:lnTo>
                    <a:pt x="40" y="13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40" y="699"/>
                  </a:lnTo>
                  <a:lnTo>
                    <a:pt x="92" y="699"/>
                  </a:lnTo>
                  <a:lnTo>
                    <a:pt x="132" y="699"/>
                  </a:lnTo>
                  <a:lnTo>
                    <a:pt x="211" y="699"/>
                  </a:lnTo>
                  <a:lnTo>
                    <a:pt x="264" y="699"/>
                  </a:lnTo>
                  <a:lnTo>
                    <a:pt x="303" y="699"/>
                  </a:lnTo>
                  <a:lnTo>
                    <a:pt x="343" y="712"/>
                  </a:lnTo>
                  <a:lnTo>
                    <a:pt x="396" y="712"/>
                  </a:lnTo>
                  <a:lnTo>
                    <a:pt x="435" y="712"/>
                  </a:lnTo>
                  <a:lnTo>
                    <a:pt x="475" y="712"/>
                  </a:lnTo>
                  <a:lnTo>
                    <a:pt x="514" y="712"/>
                  </a:lnTo>
                  <a:lnTo>
                    <a:pt x="606" y="712"/>
                  </a:lnTo>
                  <a:lnTo>
                    <a:pt x="646" y="712"/>
                  </a:lnTo>
                  <a:lnTo>
                    <a:pt x="699" y="712"/>
                  </a:lnTo>
                  <a:lnTo>
                    <a:pt x="738" y="712"/>
                  </a:lnTo>
                  <a:lnTo>
                    <a:pt x="738" y="26"/>
                  </a:lnTo>
                  <a:close/>
                </a:path>
              </a:pathLst>
            </a:custGeom>
            <a:solidFill>
              <a:srgbClr val="330033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5" name="Freeform 30"/>
            <p:cNvSpPr>
              <a:spLocks/>
            </p:cNvSpPr>
            <p:nvPr/>
          </p:nvSpPr>
          <p:spPr bwMode="auto">
            <a:xfrm>
              <a:off x="4099" y="3035"/>
              <a:ext cx="738" cy="646"/>
            </a:xfrm>
            <a:custGeom>
              <a:avLst/>
              <a:gdLst>
                <a:gd name="T0" fmla="*/ 738 w 738"/>
                <a:gd name="T1" fmla="*/ 646 h 646"/>
                <a:gd name="T2" fmla="*/ 699 w 738"/>
                <a:gd name="T3" fmla="*/ 646 h 646"/>
                <a:gd name="T4" fmla="*/ 646 w 738"/>
                <a:gd name="T5" fmla="*/ 646 h 646"/>
                <a:gd name="T6" fmla="*/ 606 w 738"/>
                <a:gd name="T7" fmla="*/ 646 h 646"/>
                <a:gd name="T8" fmla="*/ 514 w 738"/>
                <a:gd name="T9" fmla="*/ 646 h 646"/>
                <a:gd name="T10" fmla="*/ 475 w 738"/>
                <a:gd name="T11" fmla="*/ 646 h 646"/>
                <a:gd name="T12" fmla="*/ 435 w 738"/>
                <a:gd name="T13" fmla="*/ 646 h 646"/>
                <a:gd name="T14" fmla="*/ 396 w 738"/>
                <a:gd name="T15" fmla="*/ 646 h 646"/>
                <a:gd name="T16" fmla="*/ 343 w 738"/>
                <a:gd name="T17" fmla="*/ 646 h 646"/>
                <a:gd name="T18" fmla="*/ 303 w 738"/>
                <a:gd name="T19" fmla="*/ 633 h 646"/>
                <a:gd name="T20" fmla="*/ 264 w 738"/>
                <a:gd name="T21" fmla="*/ 633 h 646"/>
                <a:gd name="T22" fmla="*/ 211 w 738"/>
                <a:gd name="T23" fmla="*/ 633 h 646"/>
                <a:gd name="T24" fmla="*/ 132 w 738"/>
                <a:gd name="T25" fmla="*/ 633 h 646"/>
                <a:gd name="T26" fmla="*/ 92 w 738"/>
                <a:gd name="T27" fmla="*/ 633 h 646"/>
                <a:gd name="T28" fmla="*/ 40 w 738"/>
                <a:gd name="T29" fmla="*/ 633 h 646"/>
                <a:gd name="T30" fmla="*/ 0 w 738"/>
                <a:gd name="T31" fmla="*/ 620 h 646"/>
                <a:gd name="T32" fmla="*/ 567 w 738"/>
                <a:gd name="T33" fmla="*/ 0 h 646"/>
                <a:gd name="T34" fmla="*/ 738 w 738"/>
                <a:gd name="T35" fmla="*/ 646 h 6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38"/>
                <a:gd name="T55" fmla="*/ 0 h 646"/>
                <a:gd name="T56" fmla="*/ 738 w 738"/>
                <a:gd name="T57" fmla="*/ 646 h 64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38" h="646">
                  <a:moveTo>
                    <a:pt x="738" y="646"/>
                  </a:moveTo>
                  <a:lnTo>
                    <a:pt x="699" y="646"/>
                  </a:lnTo>
                  <a:lnTo>
                    <a:pt x="646" y="646"/>
                  </a:lnTo>
                  <a:lnTo>
                    <a:pt x="606" y="646"/>
                  </a:lnTo>
                  <a:lnTo>
                    <a:pt x="514" y="646"/>
                  </a:lnTo>
                  <a:lnTo>
                    <a:pt x="475" y="646"/>
                  </a:lnTo>
                  <a:lnTo>
                    <a:pt x="435" y="646"/>
                  </a:lnTo>
                  <a:lnTo>
                    <a:pt x="396" y="646"/>
                  </a:lnTo>
                  <a:lnTo>
                    <a:pt x="343" y="646"/>
                  </a:lnTo>
                  <a:lnTo>
                    <a:pt x="303" y="633"/>
                  </a:lnTo>
                  <a:lnTo>
                    <a:pt x="264" y="633"/>
                  </a:lnTo>
                  <a:lnTo>
                    <a:pt x="211" y="633"/>
                  </a:lnTo>
                  <a:lnTo>
                    <a:pt x="132" y="633"/>
                  </a:lnTo>
                  <a:lnTo>
                    <a:pt x="92" y="633"/>
                  </a:lnTo>
                  <a:lnTo>
                    <a:pt x="40" y="633"/>
                  </a:lnTo>
                  <a:lnTo>
                    <a:pt x="0" y="620"/>
                  </a:lnTo>
                  <a:lnTo>
                    <a:pt x="567" y="0"/>
                  </a:lnTo>
                  <a:lnTo>
                    <a:pt x="738" y="646"/>
                  </a:lnTo>
                  <a:close/>
                </a:path>
              </a:pathLst>
            </a:custGeom>
            <a:solidFill>
              <a:srgbClr val="660066"/>
            </a:solidFill>
            <a:ln w="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6" name="Rectangle 29"/>
            <p:cNvSpPr>
              <a:spLocks noChangeArrowheads="1"/>
            </p:cNvSpPr>
            <p:nvPr/>
          </p:nvSpPr>
          <p:spPr bwMode="auto">
            <a:xfrm>
              <a:off x="3177" y="251"/>
              <a:ext cx="3375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200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Что ты коллекционируешь?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77" name="Rectangle 28"/>
            <p:cNvSpPr>
              <a:spLocks noChangeArrowheads="1"/>
            </p:cNvSpPr>
            <p:nvPr/>
          </p:nvSpPr>
          <p:spPr bwMode="auto">
            <a:xfrm>
              <a:off x="6577" y="2098"/>
              <a:ext cx="69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монеты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78" name="Rectangle 27"/>
            <p:cNvSpPr>
              <a:spLocks noChangeArrowheads="1"/>
            </p:cNvSpPr>
            <p:nvPr/>
          </p:nvSpPr>
          <p:spPr bwMode="auto">
            <a:xfrm>
              <a:off x="6735" y="2348"/>
              <a:ext cx="39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27%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79" name="Rectangle 26"/>
            <p:cNvSpPr>
              <a:spLocks noChangeArrowheads="1"/>
            </p:cNvSpPr>
            <p:nvPr/>
          </p:nvSpPr>
          <p:spPr bwMode="auto">
            <a:xfrm>
              <a:off x="7302" y="3773"/>
              <a:ext cx="82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журналы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0" name="Rectangle 25"/>
            <p:cNvSpPr>
              <a:spLocks noChangeArrowheads="1"/>
            </p:cNvSpPr>
            <p:nvPr/>
          </p:nvSpPr>
          <p:spPr bwMode="auto">
            <a:xfrm>
              <a:off x="7500" y="4024"/>
              <a:ext cx="39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10%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1" name="Rectangle 24"/>
            <p:cNvSpPr>
              <a:spLocks noChangeArrowheads="1"/>
            </p:cNvSpPr>
            <p:nvPr/>
          </p:nvSpPr>
          <p:spPr bwMode="auto">
            <a:xfrm>
              <a:off x="6379" y="4380"/>
              <a:ext cx="97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календари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2" name="Rectangle 23"/>
            <p:cNvSpPr>
              <a:spLocks noChangeArrowheads="1"/>
            </p:cNvSpPr>
            <p:nvPr/>
          </p:nvSpPr>
          <p:spPr bwMode="auto">
            <a:xfrm>
              <a:off x="6722" y="4631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7%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3" name="Rectangle 22"/>
            <p:cNvSpPr>
              <a:spLocks noChangeArrowheads="1"/>
            </p:cNvSpPr>
            <p:nvPr/>
          </p:nvSpPr>
          <p:spPr bwMode="auto">
            <a:xfrm>
              <a:off x="5127" y="4420"/>
              <a:ext cx="82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наклейки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4" name="Rectangle 21"/>
            <p:cNvSpPr>
              <a:spLocks noChangeArrowheads="1"/>
            </p:cNvSpPr>
            <p:nvPr/>
          </p:nvSpPr>
          <p:spPr bwMode="auto">
            <a:xfrm>
              <a:off x="5404" y="4671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5%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5" name="Rectangle 20"/>
            <p:cNvSpPr>
              <a:spLocks noChangeArrowheads="1"/>
            </p:cNvSpPr>
            <p:nvPr/>
          </p:nvSpPr>
          <p:spPr bwMode="auto">
            <a:xfrm>
              <a:off x="4112" y="4433"/>
              <a:ext cx="66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брелки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6" name="Rectangle 19"/>
            <p:cNvSpPr>
              <a:spLocks noChangeArrowheads="1"/>
            </p:cNvSpPr>
            <p:nvPr/>
          </p:nvSpPr>
          <p:spPr bwMode="auto">
            <a:xfrm>
              <a:off x="4297" y="4684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5%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7" name="Rectangle 18"/>
            <p:cNvSpPr>
              <a:spLocks noChangeArrowheads="1"/>
            </p:cNvSpPr>
            <p:nvPr/>
          </p:nvSpPr>
          <p:spPr bwMode="auto">
            <a:xfrm>
              <a:off x="1964" y="4327"/>
              <a:ext cx="55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марки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8" name="Rectangle 17"/>
            <p:cNvSpPr>
              <a:spLocks noChangeArrowheads="1"/>
            </p:cNvSpPr>
            <p:nvPr/>
          </p:nvSpPr>
          <p:spPr bwMode="auto">
            <a:xfrm>
              <a:off x="2096" y="4578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5%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89" name="Rectangle 16"/>
            <p:cNvSpPr>
              <a:spLocks noChangeArrowheads="1"/>
            </p:cNvSpPr>
            <p:nvPr/>
          </p:nvSpPr>
          <p:spPr bwMode="auto">
            <a:xfrm>
              <a:off x="1199" y="3721"/>
              <a:ext cx="78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постеры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0" name="Rectangle 15"/>
            <p:cNvSpPr>
              <a:spLocks noChangeArrowheads="1"/>
            </p:cNvSpPr>
            <p:nvPr/>
          </p:nvSpPr>
          <p:spPr bwMode="auto">
            <a:xfrm>
              <a:off x="1450" y="3971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7%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1" name="Rectangle 14"/>
            <p:cNvSpPr>
              <a:spLocks noChangeArrowheads="1"/>
            </p:cNvSpPr>
            <p:nvPr/>
          </p:nvSpPr>
          <p:spPr bwMode="auto">
            <a:xfrm>
              <a:off x="1516" y="2771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CD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2" name="Rectangle 13"/>
            <p:cNvSpPr>
              <a:spLocks noChangeArrowheads="1"/>
            </p:cNvSpPr>
            <p:nvPr/>
          </p:nvSpPr>
          <p:spPr bwMode="auto">
            <a:xfrm>
              <a:off x="1529" y="3021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5%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3" name="Rectangle 12"/>
            <p:cNvSpPr>
              <a:spLocks noChangeArrowheads="1"/>
            </p:cNvSpPr>
            <p:nvPr/>
          </p:nvSpPr>
          <p:spPr bwMode="auto">
            <a:xfrm>
              <a:off x="1410" y="2164"/>
              <a:ext cx="76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фигурки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4" name="Rectangle 11"/>
            <p:cNvSpPr>
              <a:spLocks noChangeArrowheads="1"/>
            </p:cNvSpPr>
            <p:nvPr/>
          </p:nvSpPr>
          <p:spPr bwMode="auto">
            <a:xfrm>
              <a:off x="1582" y="2414"/>
              <a:ext cx="39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10%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5" name="Rectangle 10"/>
            <p:cNvSpPr>
              <a:spLocks noChangeArrowheads="1"/>
            </p:cNvSpPr>
            <p:nvPr/>
          </p:nvSpPr>
          <p:spPr bwMode="auto">
            <a:xfrm>
              <a:off x="2992" y="1900"/>
              <a:ext cx="82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ста</a:t>
              </a:r>
              <a:r>
                <a:rPr lang="ru-RU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ту</a:t>
              </a:r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этки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6" name="Rectangle 9"/>
            <p:cNvSpPr>
              <a:spLocks noChangeArrowheads="1"/>
            </p:cNvSpPr>
            <p:nvPr/>
          </p:nvSpPr>
          <p:spPr bwMode="auto">
            <a:xfrm>
              <a:off x="3150" y="2151"/>
              <a:ext cx="39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12%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7" name="Rectangle 8"/>
            <p:cNvSpPr>
              <a:spLocks noChangeArrowheads="1"/>
            </p:cNvSpPr>
            <p:nvPr/>
          </p:nvSpPr>
          <p:spPr bwMode="auto">
            <a:xfrm>
              <a:off x="2531" y="4868"/>
              <a:ext cx="91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магниты и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8" name="Rectangle 7"/>
            <p:cNvSpPr>
              <a:spLocks noChangeArrowheads="1"/>
            </p:cNvSpPr>
            <p:nvPr/>
          </p:nvSpPr>
          <p:spPr bwMode="auto">
            <a:xfrm>
              <a:off x="2412" y="5119"/>
              <a:ext cx="114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статуэтки из 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99" name="Rectangle 6"/>
            <p:cNvSpPr>
              <a:spLocks noChangeArrowheads="1"/>
            </p:cNvSpPr>
            <p:nvPr/>
          </p:nvSpPr>
          <p:spPr bwMode="auto">
            <a:xfrm>
              <a:off x="2372" y="5370"/>
              <a:ext cx="124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разных стран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200" name="Rectangle 5"/>
            <p:cNvSpPr>
              <a:spLocks noChangeArrowheads="1"/>
            </p:cNvSpPr>
            <p:nvPr/>
          </p:nvSpPr>
          <p:spPr bwMode="auto">
            <a:xfrm>
              <a:off x="2847" y="5620"/>
              <a:ext cx="28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7%</a:t>
              </a:r>
              <a:endParaRPr lang="en-US" altLang="ru-RU">
                <a:latin typeface="Book Antiqua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201" name="Rectangle 4"/>
            <p:cNvSpPr>
              <a:spLocks noChangeArrowheads="1"/>
            </p:cNvSpPr>
            <p:nvPr/>
          </p:nvSpPr>
          <p:spPr bwMode="auto">
            <a:xfrm>
              <a:off x="-136" y="-92"/>
              <a:ext cx="9200" cy="6003"/>
            </a:xfrm>
            <a:prstGeom prst="rect">
              <a:avLst/>
            </a:prstGeom>
            <a:noFill/>
            <a:ln w="1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696200" cy="377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14400"/>
            <a:ext cx="6705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7"/>
          <p:cNvGrpSpPr>
            <a:grpSpLocks noChangeAspect="1"/>
          </p:cNvGrpSpPr>
          <p:nvPr/>
        </p:nvGrpSpPr>
        <p:grpSpPr bwMode="auto">
          <a:xfrm>
            <a:off x="1447800" y="914400"/>
            <a:ext cx="6556375" cy="4419600"/>
            <a:chOff x="912" y="576"/>
            <a:chExt cx="4130" cy="2784"/>
          </a:xfrm>
        </p:grpSpPr>
        <p:sp>
          <p:nvSpPr>
            <p:cNvPr id="9219" name="AutoShape 6"/>
            <p:cNvSpPr>
              <a:spLocks noChangeAspect="1" noChangeArrowheads="1" noTextEdit="1"/>
            </p:cNvSpPr>
            <p:nvPr/>
          </p:nvSpPr>
          <p:spPr bwMode="auto">
            <a:xfrm>
              <a:off x="912" y="576"/>
              <a:ext cx="4130" cy="2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0" name="Rectangle 8"/>
            <p:cNvSpPr>
              <a:spLocks noChangeArrowheads="1"/>
            </p:cNvSpPr>
            <p:nvPr/>
          </p:nvSpPr>
          <p:spPr bwMode="auto">
            <a:xfrm>
              <a:off x="942" y="606"/>
              <a:ext cx="4064" cy="27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1" name="Freeform 9"/>
            <p:cNvSpPr>
              <a:spLocks/>
            </p:cNvSpPr>
            <p:nvPr/>
          </p:nvSpPr>
          <p:spPr bwMode="auto">
            <a:xfrm>
              <a:off x="2929" y="1753"/>
              <a:ext cx="42" cy="230"/>
            </a:xfrm>
            <a:custGeom>
              <a:avLst/>
              <a:gdLst>
                <a:gd name="T0" fmla="*/ 0 w 42"/>
                <a:gd name="T1" fmla="*/ 0 h 230"/>
                <a:gd name="T2" fmla="*/ 12 w 42"/>
                <a:gd name="T3" fmla="*/ 0 h 230"/>
                <a:gd name="T4" fmla="*/ 30 w 42"/>
                <a:gd name="T5" fmla="*/ 0 h 230"/>
                <a:gd name="T6" fmla="*/ 42 w 42"/>
                <a:gd name="T7" fmla="*/ 0 h 230"/>
                <a:gd name="T8" fmla="*/ 42 w 42"/>
                <a:gd name="T9" fmla="*/ 230 h 230"/>
                <a:gd name="T10" fmla="*/ 0 w 42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230"/>
                <a:gd name="T20" fmla="*/ 42 w 42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230">
                  <a:moveTo>
                    <a:pt x="0" y="0"/>
                  </a:moveTo>
                  <a:lnTo>
                    <a:pt x="12" y="0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42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2" name="Freeform 10"/>
            <p:cNvSpPr>
              <a:spLocks/>
            </p:cNvSpPr>
            <p:nvPr/>
          </p:nvSpPr>
          <p:spPr bwMode="auto">
            <a:xfrm>
              <a:off x="2941" y="1625"/>
              <a:ext cx="975" cy="128"/>
            </a:xfrm>
            <a:custGeom>
              <a:avLst/>
              <a:gdLst>
                <a:gd name="T0" fmla="*/ 161 w 161"/>
                <a:gd name="T1" fmla="*/ 0 h 21"/>
                <a:gd name="T2" fmla="*/ 152 w 161"/>
                <a:gd name="T3" fmla="*/ 0 h 21"/>
                <a:gd name="T4" fmla="*/ 0 w 161"/>
                <a:gd name="T5" fmla="*/ 21 h 21"/>
                <a:gd name="T6" fmla="*/ 0 60000 65536"/>
                <a:gd name="T7" fmla="*/ 0 60000 65536"/>
                <a:gd name="T8" fmla="*/ 0 60000 65536"/>
                <a:gd name="T9" fmla="*/ 0 w 161"/>
                <a:gd name="T10" fmla="*/ 0 h 21"/>
                <a:gd name="T11" fmla="*/ 161 w 161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1" h="21">
                  <a:moveTo>
                    <a:pt x="161" y="0"/>
                  </a:moveTo>
                  <a:lnTo>
                    <a:pt x="152" y="0"/>
                  </a:lnTo>
                  <a:lnTo>
                    <a:pt x="0" y="2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3" name="Freeform 11"/>
            <p:cNvSpPr>
              <a:spLocks/>
            </p:cNvSpPr>
            <p:nvPr/>
          </p:nvSpPr>
          <p:spPr bwMode="auto">
            <a:xfrm>
              <a:off x="2868" y="1753"/>
              <a:ext cx="103" cy="230"/>
            </a:xfrm>
            <a:custGeom>
              <a:avLst/>
              <a:gdLst>
                <a:gd name="T0" fmla="*/ 0 w 103"/>
                <a:gd name="T1" fmla="*/ 0 h 230"/>
                <a:gd name="T2" fmla="*/ 12 w 103"/>
                <a:gd name="T3" fmla="*/ 0 h 230"/>
                <a:gd name="T4" fmla="*/ 42 w 103"/>
                <a:gd name="T5" fmla="*/ 0 h 230"/>
                <a:gd name="T6" fmla="*/ 61 w 103"/>
                <a:gd name="T7" fmla="*/ 0 h 230"/>
                <a:gd name="T8" fmla="*/ 103 w 103"/>
                <a:gd name="T9" fmla="*/ 230 h 230"/>
                <a:gd name="T10" fmla="*/ 0 w 103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230"/>
                <a:gd name="T20" fmla="*/ 103 w 103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230">
                  <a:moveTo>
                    <a:pt x="0" y="0"/>
                  </a:moveTo>
                  <a:lnTo>
                    <a:pt x="12" y="0"/>
                  </a:lnTo>
                  <a:lnTo>
                    <a:pt x="42" y="0"/>
                  </a:lnTo>
                  <a:lnTo>
                    <a:pt x="61" y="0"/>
                  </a:lnTo>
                  <a:lnTo>
                    <a:pt x="103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4" name="Freeform 12"/>
            <p:cNvSpPr>
              <a:spLocks/>
            </p:cNvSpPr>
            <p:nvPr/>
          </p:nvSpPr>
          <p:spPr bwMode="auto">
            <a:xfrm>
              <a:off x="2892" y="1286"/>
              <a:ext cx="969" cy="467"/>
            </a:xfrm>
            <a:custGeom>
              <a:avLst/>
              <a:gdLst>
                <a:gd name="T0" fmla="*/ 160 w 160"/>
                <a:gd name="T1" fmla="*/ 0 h 77"/>
                <a:gd name="T2" fmla="*/ 151 w 160"/>
                <a:gd name="T3" fmla="*/ 0 h 77"/>
                <a:gd name="T4" fmla="*/ 0 w 160"/>
                <a:gd name="T5" fmla="*/ 77 h 77"/>
                <a:gd name="T6" fmla="*/ 0 60000 65536"/>
                <a:gd name="T7" fmla="*/ 0 60000 65536"/>
                <a:gd name="T8" fmla="*/ 0 60000 65536"/>
                <a:gd name="T9" fmla="*/ 0 w 160"/>
                <a:gd name="T10" fmla="*/ 0 h 77"/>
                <a:gd name="T11" fmla="*/ 160 w 160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0" h="77">
                  <a:moveTo>
                    <a:pt x="160" y="0"/>
                  </a:moveTo>
                  <a:lnTo>
                    <a:pt x="151" y="0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5" name="Freeform 13"/>
            <p:cNvSpPr>
              <a:spLocks/>
            </p:cNvSpPr>
            <p:nvPr/>
          </p:nvSpPr>
          <p:spPr bwMode="auto">
            <a:xfrm>
              <a:off x="2759" y="1753"/>
              <a:ext cx="212" cy="230"/>
            </a:xfrm>
            <a:custGeom>
              <a:avLst/>
              <a:gdLst>
                <a:gd name="T0" fmla="*/ 0 w 212"/>
                <a:gd name="T1" fmla="*/ 6 h 230"/>
                <a:gd name="T2" fmla="*/ 18 w 212"/>
                <a:gd name="T3" fmla="*/ 6 h 230"/>
                <a:gd name="T4" fmla="*/ 30 w 212"/>
                <a:gd name="T5" fmla="*/ 6 h 230"/>
                <a:gd name="T6" fmla="*/ 61 w 212"/>
                <a:gd name="T7" fmla="*/ 0 h 230"/>
                <a:gd name="T8" fmla="*/ 73 w 212"/>
                <a:gd name="T9" fmla="*/ 0 h 230"/>
                <a:gd name="T10" fmla="*/ 91 w 212"/>
                <a:gd name="T11" fmla="*/ 0 h 230"/>
                <a:gd name="T12" fmla="*/ 109 w 212"/>
                <a:gd name="T13" fmla="*/ 0 h 230"/>
                <a:gd name="T14" fmla="*/ 212 w 212"/>
                <a:gd name="T15" fmla="*/ 230 h 230"/>
                <a:gd name="T16" fmla="*/ 0 w 212"/>
                <a:gd name="T17" fmla="*/ 6 h 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2"/>
                <a:gd name="T28" fmla="*/ 0 h 230"/>
                <a:gd name="T29" fmla="*/ 212 w 212"/>
                <a:gd name="T30" fmla="*/ 230 h 2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2" h="230">
                  <a:moveTo>
                    <a:pt x="0" y="6"/>
                  </a:moveTo>
                  <a:lnTo>
                    <a:pt x="18" y="6"/>
                  </a:lnTo>
                  <a:lnTo>
                    <a:pt x="30" y="6"/>
                  </a:lnTo>
                  <a:lnTo>
                    <a:pt x="61" y="0"/>
                  </a:lnTo>
                  <a:lnTo>
                    <a:pt x="73" y="0"/>
                  </a:lnTo>
                  <a:lnTo>
                    <a:pt x="91" y="0"/>
                  </a:lnTo>
                  <a:lnTo>
                    <a:pt x="109" y="0"/>
                  </a:lnTo>
                  <a:lnTo>
                    <a:pt x="212" y="23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6" name="Freeform 14"/>
            <p:cNvSpPr>
              <a:spLocks/>
            </p:cNvSpPr>
            <p:nvPr/>
          </p:nvSpPr>
          <p:spPr bwMode="auto">
            <a:xfrm>
              <a:off x="2801" y="1073"/>
              <a:ext cx="406" cy="686"/>
            </a:xfrm>
            <a:custGeom>
              <a:avLst/>
              <a:gdLst>
                <a:gd name="T0" fmla="*/ 67 w 67"/>
                <a:gd name="T1" fmla="*/ 0 h 113"/>
                <a:gd name="T2" fmla="*/ 58 w 67"/>
                <a:gd name="T3" fmla="*/ 0 h 113"/>
                <a:gd name="T4" fmla="*/ 0 w 67"/>
                <a:gd name="T5" fmla="*/ 113 h 113"/>
                <a:gd name="T6" fmla="*/ 0 60000 65536"/>
                <a:gd name="T7" fmla="*/ 0 60000 65536"/>
                <a:gd name="T8" fmla="*/ 0 60000 65536"/>
                <a:gd name="T9" fmla="*/ 0 w 67"/>
                <a:gd name="T10" fmla="*/ 0 h 113"/>
                <a:gd name="T11" fmla="*/ 67 w 67"/>
                <a:gd name="T12" fmla="*/ 113 h 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113">
                  <a:moveTo>
                    <a:pt x="67" y="0"/>
                  </a:moveTo>
                  <a:lnTo>
                    <a:pt x="58" y="0"/>
                  </a:lnTo>
                  <a:lnTo>
                    <a:pt x="0" y="113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7" name="Freeform 15"/>
            <p:cNvSpPr>
              <a:spLocks/>
            </p:cNvSpPr>
            <p:nvPr/>
          </p:nvSpPr>
          <p:spPr bwMode="auto">
            <a:xfrm>
              <a:off x="2717" y="1759"/>
              <a:ext cx="254" cy="224"/>
            </a:xfrm>
            <a:custGeom>
              <a:avLst/>
              <a:gdLst>
                <a:gd name="T0" fmla="*/ 0 w 254"/>
                <a:gd name="T1" fmla="*/ 0 h 224"/>
                <a:gd name="T2" fmla="*/ 12 w 254"/>
                <a:gd name="T3" fmla="*/ 0 h 224"/>
                <a:gd name="T4" fmla="*/ 30 w 254"/>
                <a:gd name="T5" fmla="*/ 0 h 224"/>
                <a:gd name="T6" fmla="*/ 42 w 254"/>
                <a:gd name="T7" fmla="*/ 0 h 224"/>
                <a:gd name="T8" fmla="*/ 254 w 254"/>
                <a:gd name="T9" fmla="*/ 224 h 224"/>
                <a:gd name="T10" fmla="*/ 0 w 254"/>
                <a:gd name="T11" fmla="*/ 0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224"/>
                <a:gd name="T20" fmla="*/ 254 w 254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224">
                  <a:moveTo>
                    <a:pt x="0" y="0"/>
                  </a:moveTo>
                  <a:lnTo>
                    <a:pt x="12" y="0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254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8" name="Freeform 16"/>
            <p:cNvSpPr>
              <a:spLocks/>
            </p:cNvSpPr>
            <p:nvPr/>
          </p:nvSpPr>
          <p:spPr bwMode="auto">
            <a:xfrm>
              <a:off x="2729" y="1510"/>
              <a:ext cx="84" cy="249"/>
            </a:xfrm>
            <a:custGeom>
              <a:avLst/>
              <a:gdLst>
                <a:gd name="T0" fmla="*/ 14 w 14"/>
                <a:gd name="T1" fmla="*/ 0 h 41"/>
                <a:gd name="T2" fmla="*/ 14 w 14"/>
                <a:gd name="T3" fmla="*/ 9 h 41"/>
                <a:gd name="T4" fmla="*/ 0 w 14"/>
                <a:gd name="T5" fmla="*/ 41 h 41"/>
                <a:gd name="T6" fmla="*/ 0 60000 65536"/>
                <a:gd name="T7" fmla="*/ 0 60000 65536"/>
                <a:gd name="T8" fmla="*/ 0 60000 65536"/>
                <a:gd name="T9" fmla="*/ 0 w 14"/>
                <a:gd name="T10" fmla="*/ 0 h 41"/>
                <a:gd name="T11" fmla="*/ 14 w 14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41">
                  <a:moveTo>
                    <a:pt x="14" y="0"/>
                  </a:moveTo>
                  <a:lnTo>
                    <a:pt x="14" y="9"/>
                  </a:lnTo>
                  <a:lnTo>
                    <a:pt x="0" y="4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9" name="Freeform 17"/>
            <p:cNvSpPr>
              <a:spLocks/>
            </p:cNvSpPr>
            <p:nvPr/>
          </p:nvSpPr>
          <p:spPr bwMode="auto">
            <a:xfrm>
              <a:off x="2614" y="1759"/>
              <a:ext cx="357" cy="224"/>
            </a:xfrm>
            <a:custGeom>
              <a:avLst/>
              <a:gdLst>
                <a:gd name="T0" fmla="*/ 0 w 357"/>
                <a:gd name="T1" fmla="*/ 12 h 224"/>
                <a:gd name="T2" fmla="*/ 12 w 357"/>
                <a:gd name="T3" fmla="*/ 12 h 224"/>
                <a:gd name="T4" fmla="*/ 30 w 357"/>
                <a:gd name="T5" fmla="*/ 12 h 224"/>
                <a:gd name="T6" fmla="*/ 54 w 357"/>
                <a:gd name="T7" fmla="*/ 6 h 224"/>
                <a:gd name="T8" fmla="*/ 72 w 357"/>
                <a:gd name="T9" fmla="*/ 6 h 224"/>
                <a:gd name="T10" fmla="*/ 84 w 357"/>
                <a:gd name="T11" fmla="*/ 6 h 224"/>
                <a:gd name="T12" fmla="*/ 103 w 357"/>
                <a:gd name="T13" fmla="*/ 0 h 224"/>
                <a:gd name="T14" fmla="*/ 357 w 357"/>
                <a:gd name="T15" fmla="*/ 224 h 224"/>
                <a:gd name="T16" fmla="*/ 0 w 357"/>
                <a:gd name="T17" fmla="*/ 12 h 2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7"/>
                <a:gd name="T28" fmla="*/ 0 h 224"/>
                <a:gd name="T29" fmla="*/ 357 w 357"/>
                <a:gd name="T30" fmla="*/ 224 h 2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7" h="224">
                  <a:moveTo>
                    <a:pt x="0" y="12"/>
                  </a:moveTo>
                  <a:lnTo>
                    <a:pt x="12" y="12"/>
                  </a:lnTo>
                  <a:lnTo>
                    <a:pt x="30" y="12"/>
                  </a:lnTo>
                  <a:lnTo>
                    <a:pt x="54" y="6"/>
                  </a:lnTo>
                  <a:lnTo>
                    <a:pt x="72" y="6"/>
                  </a:lnTo>
                  <a:lnTo>
                    <a:pt x="84" y="6"/>
                  </a:lnTo>
                  <a:lnTo>
                    <a:pt x="103" y="0"/>
                  </a:lnTo>
                  <a:lnTo>
                    <a:pt x="357" y="22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0" name="Freeform 18"/>
            <p:cNvSpPr>
              <a:spLocks/>
            </p:cNvSpPr>
            <p:nvPr/>
          </p:nvSpPr>
          <p:spPr bwMode="auto">
            <a:xfrm>
              <a:off x="2620" y="1201"/>
              <a:ext cx="36" cy="570"/>
            </a:xfrm>
            <a:custGeom>
              <a:avLst/>
              <a:gdLst>
                <a:gd name="T0" fmla="*/ 0 w 6"/>
                <a:gd name="T1" fmla="*/ 0 h 94"/>
                <a:gd name="T2" fmla="*/ 0 w 6"/>
                <a:gd name="T3" fmla="*/ 9 h 94"/>
                <a:gd name="T4" fmla="*/ 6 w 6"/>
                <a:gd name="T5" fmla="*/ 94 h 94"/>
                <a:gd name="T6" fmla="*/ 0 60000 65536"/>
                <a:gd name="T7" fmla="*/ 0 60000 65536"/>
                <a:gd name="T8" fmla="*/ 0 60000 65536"/>
                <a:gd name="T9" fmla="*/ 0 w 6"/>
                <a:gd name="T10" fmla="*/ 0 h 94"/>
                <a:gd name="T11" fmla="*/ 6 w 6"/>
                <a:gd name="T12" fmla="*/ 94 h 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94">
                  <a:moveTo>
                    <a:pt x="0" y="0"/>
                  </a:moveTo>
                  <a:lnTo>
                    <a:pt x="0" y="9"/>
                  </a:lnTo>
                  <a:lnTo>
                    <a:pt x="6" y="9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1" name="Freeform 19"/>
            <p:cNvSpPr>
              <a:spLocks/>
            </p:cNvSpPr>
            <p:nvPr/>
          </p:nvSpPr>
          <p:spPr bwMode="auto">
            <a:xfrm>
              <a:off x="2517" y="1771"/>
              <a:ext cx="454" cy="212"/>
            </a:xfrm>
            <a:custGeom>
              <a:avLst/>
              <a:gdLst>
                <a:gd name="T0" fmla="*/ 0 w 454"/>
                <a:gd name="T1" fmla="*/ 12 h 212"/>
                <a:gd name="T2" fmla="*/ 12 w 454"/>
                <a:gd name="T3" fmla="*/ 12 h 212"/>
                <a:gd name="T4" fmla="*/ 30 w 454"/>
                <a:gd name="T5" fmla="*/ 12 h 212"/>
                <a:gd name="T6" fmla="*/ 54 w 454"/>
                <a:gd name="T7" fmla="*/ 6 h 212"/>
                <a:gd name="T8" fmla="*/ 66 w 454"/>
                <a:gd name="T9" fmla="*/ 6 h 212"/>
                <a:gd name="T10" fmla="*/ 85 w 454"/>
                <a:gd name="T11" fmla="*/ 0 h 212"/>
                <a:gd name="T12" fmla="*/ 97 w 454"/>
                <a:gd name="T13" fmla="*/ 0 h 212"/>
                <a:gd name="T14" fmla="*/ 454 w 454"/>
                <a:gd name="T15" fmla="*/ 212 h 212"/>
                <a:gd name="T16" fmla="*/ 0 w 454"/>
                <a:gd name="T17" fmla="*/ 12 h 2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4"/>
                <a:gd name="T28" fmla="*/ 0 h 212"/>
                <a:gd name="T29" fmla="*/ 454 w 454"/>
                <a:gd name="T30" fmla="*/ 212 h 2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4" h="212">
                  <a:moveTo>
                    <a:pt x="0" y="12"/>
                  </a:moveTo>
                  <a:lnTo>
                    <a:pt x="12" y="12"/>
                  </a:lnTo>
                  <a:lnTo>
                    <a:pt x="30" y="12"/>
                  </a:lnTo>
                  <a:lnTo>
                    <a:pt x="54" y="6"/>
                  </a:lnTo>
                  <a:lnTo>
                    <a:pt x="66" y="6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454" y="2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2" name="Freeform 20"/>
            <p:cNvSpPr>
              <a:spLocks/>
            </p:cNvSpPr>
            <p:nvPr/>
          </p:nvSpPr>
          <p:spPr bwMode="auto">
            <a:xfrm>
              <a:off x="1881" y="988"/>
              <a:ext cx="672" cy="789"/>
            </a:xfrm>
            <a:custGeom>
              <a:avLst/>
              <a:gdLst>
                <a:gd name="T0" fmla="*/ 0 w 111"/>
                <a:gd name="T1" fmla="*/ 0 h 130"/>
                <a:gd name="T2" fmla="*/ 9 w 111"/>
                <a:gd name="T3" fmla="*/ 0 h 130"/>
                <a:gd name="T4" fmla="*/ 111 w 111"/>
                <a:gd name="T5" fmla="*/ 130 h 130"/>
                <a:gd name="T6" fmla="*/ 0 60000 65536"/>
                <a:gd name="T7" fmla="*/ 0 60000 65536"/>
                <a:gd name="T8" fmla="*/ 0 60000 65536"/>
                <a:gd name="T9" fmla="*/ 0 w 111"/>
                <a:gd name="T10" fmla="*/ 0 h 130"/>
                <a:gd name="T11" fmla="*/ 111 w 111"/>
                <a:gd name="T12" fmla="*/ 130 h 1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" h="130">
                  <a:moveTo>
                    <a:pt x="0" y="0"/>
                  </a:moveTo>
                  <a:lnTo>
                    <a:pt x="9" y="0"/>
                  </a:lnTo>
                  <a:lnTo>
                    <a:pt x="111" y="13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3" name="Freeform 21"/>
            <p:cNvSpPr>
              <a:spLocks/>
            </p:cNvSpPr>
            <p:nvPr/>
          </p:nvSpPr>
          <p:spPr bwMode="auto">
            <a:xfrm>
              <a:off x="2432" y="1783"/>
              <a:ext cx="539" cy="200"/>
            </a:xfrm>
            <a:custGeom>
              <a:avLst/>
              <a:gdLst>
                <a:gd name="T0" fmla="*/ 0 w 539"/>
                <a:gd name="T1" fmla="*/ 18 h 200"/>
                <a:gd name="T2" fmla="*/ 12 w 539"/>
                <a:gd name="T3" fmla="*/ 12 h 200"/>
                <a:gd name="T4" fmla="*/ 24 w 539"/>
                <a:gd name="T5" fmla="*/ 12 h 200"/>
                <a:gd name="T6" fmla="*/ 48 w 539"/>
                <a:gd name="T7" fmla="*/ 6 h 200"/>
                <a:gd name="T8" fmla="*/ 61 w 539"/>
                <a:gd name="T9" fmla="*/ 6 h 200"/>
                <a:gd name="T10" fmla="*/ 73 w 539"/>
                <a:gd name="T11" fmla="*/ 6 h 200"/>
                <a:gd name="T12" fmla="*/ 85 w 539"/>
                <a:gd name="T13" fmla="*/ 0 h 200"/>
                <a:gd name="T14" fmla="*/ 539 w 539"/>
                <a:gd name="T15" fmla="*/ 200 h 200"/>
                <a:gd name="T16" fmla="*/ 0 w 539"/>
                <a:gd name="T17" fmla="*/ 18 h 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9"/>
                <a:gd name="T28" fmla="*/ 0 h 200"/>
                <a:gd name="T29" fmla="*/ 539 w 539"/>
                <a:gd name="T30" fmla="*/ 200 h 2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9" h="200">
                  <a:moveTo>
                    <a:pt x="0" y="18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48" y="6"/>
                  </a:lnTo>
                  <a:lnTo>
                    <a:pt x="61" y="6"/>
                  </a:lnTo>
                  <a:lnTo>
                    <a:pt x="73" y="6"/>
                  </a:lnTo>
                  <a:lnTo>
                    <a:pt x="85" y="0"/>
                  </a:lnTo>
                  <a:lnTo>
                    <a:pt x="539" y="20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4" name="Freeform 22"/>
            <p:cNvSpPr>
              <a:spLocks/>
            </p:cNvSpPr>
            <p:nvPr/>
          </p:nvSpPr>
          <p:spPr bwMode="auto">
            <a:xfrm>
              <a:off x="1966" y="1213"/>
              <a:ext cx="496" cy="582"/>
            </a:xfrm>
            <a:custGeom>
              <a:avLst/>
              <a:gdLst>
                <a:gd name="T0" fmla="*/ 0 w 82"/>
                <a:gd name="T1" fmla="*/ 0 h 96"/>
                <a:gd name="T2" fmla="*/ 9 w 82"/>
                <a:gd name="T3" fmla="*/ 0 h 96"/>
                <a:gd name="T4" fmla="*/ 82 w 82"/>
                <a:gd name="T5" fmla="*/ 96 h 96"/>
                <a:gd name="T6" fmla="*/ 0 60000 65536"/>
                <a:gd name="T7" fmla="*/ 0 60000 65536"/>
                <a:gd name="T8" fmla="*/ 0 60000 65536"/>
                <a:gd name="T9" fmla="*/ 0 w 82"/>
                <a:gd name="T10" fmla="*/ 0 h 96"/>
                <a:gd name="T11" fmla="*/ 82 w 82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" h="96">
                  <a:moveTo>
                    <a:pt x="0" y="0"/>
                  </a:moveTo>
                  <a:lnTo>
                    <a:pt x="9" y="0"/>
                  </a:lnTo>
                  <a:lnTo>
                    <a:pt x="82" y="9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5" name="Freeform 23"/>
            <p:cNvSpPr>
              <a:spLocks/>
            </p:cNvSpPr>
            <p:nvPr/>
          </p:nvSpPr>
          <p:spPr bwMode="auto">
            <a:xfrm>
              <a:off x="2347" y="1801"/>
              <a:ext cx="624" cy="182"/>
            </a:xfrm>
            <a:custGeom>
              <a:avLst/>
              <a:gdLst>
                <a:gd name="T0" fmla="*/ 0 w 624"/>
                <a:gd name="T1" fmla="*/ 18 h 182"/>
                <a:gd name="T2" fmla="*/ 12 w 624"/>
                <a:gd name="T3" fmla="*/ 12 h 182"/>
                <a:gd name="T4" fmla="*/ 24 w 624"/>
                <a:gd name="T5" fmla="*/ 12 h 182"/>
                <a:gd name="T6" fmla="*/ 49 w 624"/>
                <a:gd name="T7" fmla="*/ 6 h 182"/>
                <a:gd name="T8" fmla="*/ 61 w 624"/>
                <a:gd name="T9" fmla="*/ 6 h 182"/>
                <a:gd name="T10" fmla="*/ 73 w 624"/>
                <a:gd name="T11" fmla="*/ 0 h 182"/>
                <a:gd name="T12" fmla="*/ 85 w 624"/>
                <a:gd name="T13" fmla="*/ 0 h 182"/>
                <a:gd name="T14" fmla="*/ 624 w 624"/>
                <a:gd name="T15" fmla="*/ 182 h 182"/>
                <a:gd name="T16" fmla="*/ 0 w 624"/>
                <a:gd name="T17" fmla="*/ 18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4"/>
                <a:gd name="T28" fmla="*/ 0 h 182"/>
                <a:gd name="T29" fmla="*/ 624 w 624"/>
                <a:gd name="T30" fmla="*/ 182 h 1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4" h="182">
                  <a:moveTo>
                    <a:pt x="0" y="18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49" y="6"/>
                  </a:lnTo>
                  <a:lnTo>
                    <a:pt x="61" y="6"/>
                  </a:lnTo>
                  <a:lnTo>
                    <a:pt x="73" y="0"/>
                  </a:lnTo>
                  <a:lnTo>
                    <a:pt x="85" y="0"/>
                  </a:lnTo>
                  <a:lnTo>
                    <a:pt x="624" y="18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8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6" name="Freeform 24"/>
            <p:cNvSpPr>
              <a:spLocks/>
            </p:cNvSpPr>
            <p:nvPr/>
          </p:nvSpPr>
          <p:spPr bwMode="auto">
            <a:xfrm>
              <a:off x="1851" y="1419"/>
              <a:ext cx="526" cy="394"/>
            </a:xfrm>
            <a:custGeom>
              <a:avLst/>
              <a:gdLst>
                <a:gd name="T0" fmla="*/ 0 w 87"/>
                <a:gd name="T1" fmla="*/ 0 h 65"/>
                <a:gd name="T2" fmla="*/ 9 w 87"/>
                <a:gd name="T3" fmla="*/ 0 h 65"/>
                <a:gd name="T4" fmla="*/ 87 w 87"/>
                <a:gd name="T5" fmla="*/ 65 h 65"/>
                <a:gd name="T6" fmla="*/ 0 60000 65536"/>
                <a:gd name="T7" fmla="*/ 0 60000 65536"/>
                <a:gd name="T8" fmla="*/ 0 60000 65536"/>
                <a:gd name="T9" fmla="*/ 0 w 87"/>
                <a:gd name="T10" fmla="*/ 0 h 65"/>
                <a:gd name="T11" fmla="*/ 87 w 87"/>
                <a:gd name="T12" fmla="*/ 65 h 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65">
                  <a:moveTo>
                    <a:pt x="0" y="0"/>
                  </a:moveTo>
                  <a:lnTo>
                    <a:pt x="9" y="0"/>
                  </a:lnTo>
                  <a:lnTo>
                    <a:pt x="87" y="6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7" name="Freeform 25"/>
            <p:cNvSpPr>
              <a:spLocks/>
            </p:cNvSpPr>
            <p:nvPr/>
          </p:nvSpPr>
          <p:spPr bwMode="auto">
            <a:xfrm>
              <a:off x="2281" y="1819"/>
              <a:ext cx="690" cy="164"/>
            </a:xfrm>
            <a:custGeom>
              <a:avLst/>
              <a:gdLst>
                <a:gd name="T0" fmla="*/ 0 w 690"/>
                <a:gd name="T1" fmla="*/ 19 h 164"/>
                <a:gd name="T2" fmla="*/ 6 w 690"/>
                <a:gd name="T3" fmla="*/ 19 h 164"/>
                <a:gd name="T4" fmla="*/ 18 w 690"/>
                <a:gd name="T5" fmla="*/ 13 h 164"/>
                <a:gd name="T6" fmla="*/ 36 w 690"/>
                <a:gd name="T7" fmla="*/ 6 h 164"/>
                <a:gd name="T8" fmla="*/ 48 w 690"/>
                <a:gd name="T9" fmla="*/ 6 h 164"/>
                <a:gd name="T10" fmla="*/ 60 w 690"/>
                <a:gd name="T11" fmla="*/ 0 h 164"/>
                <a:gd name="T12" fmla="*/ 66 w 690"/>
                <a:gd name="T13" fmla="*/ 0 h 164"/>
                <a:gd name="T14" fmla="*/ 690 w 690"/>
                <a:gd name="T15" fmla="*/ 164 h 164"/>
                <a:gd name="T16" fmla="*/ 0 w 690"/>
                <a:gd name="T17" fmla="*/ 19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0"/>
                <a:gd name="T28" fmla="*/ 0 h 164"/>
                <a:gd name="T29" fmla="*/ 690 w 690"/>
                <a:gd name="T30" fmla="*/ 164 h 1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0" h="164">
                  <a:moveTo>
                    <a:pt x="0" y="19"/>
                  </a:moveTo>
                  <a:lnTo>
                    <a:pt x="6" y="19"/>
                  </a:lnTo>
                  <a:lnTo>
                    <a:pt x="18" y="13"/>
                  </a:lnTo>
                  <a:lnTo>
                    <a:pt x="36" y="6"/>
                  </a:lnTo>
                  <a:lnTo>
                    <a:pt x="48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690" y="16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8" name="Freeform 26"/>
            <p:cNvSpPr>
              <a:spLocks/>
            </p:cNvSpPr>
            <p:nvPr/>
          </p:nvSpPr>
          <p:spPr bwMode="auto">
            <a:xfrm>
              <a:off x="1978" y="1571"/>
              <a:ext cx="327" cy="261"/>
            </a:xfrm>
            <a:custGeom>
              <a:avLst/>
              <a:gdLst>
                <a:gd name="T0" fmla="*/ 0 w 54"/>
                <a:gd name="T1" fmla="*/ 0 h 43"/>
                <a:gd name="T2" fmla="*/ 9 w 54"/>
                <a:gd name="T3" fmla="*/ 0 h 43"/>
                <a:gd name="T4" fmla="*/ 54 w 54"/>
                <a:gd name="T5" fmla="*/ 43 h 43"/>
                <a:gd name="T6" fmla="*/ 0 60000 65536"/>
                <a:gd name="T7" fmla="*/ 0 60000 65536"/>
                <a:gd name="T8" fmla="*/ 0 60000 65536"/>
                <a:gd name="T9" fmla="*/ 0 w 54"/>
                <a:gd name="T10" fmla="*/ 0 h 43"/>
                <a:gd name="T11" fmla="*/ 54 w 54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43">
                  <a:moveTo>
                    <a:pt x="0" y="0"/>
                  </a:moveTo>
                  <a:lnTo>
                    <a:pt x="9" y="0"/>
                  </a:lnTo>
                  <a:lnTo>
                    <a:pt x="54" y="43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9" name="Freeform 27"/>
            <p:cNvSpPr>
              <a:spLocks/>
            </p:cNvSpPr>
            <p:nvPr/>
          </p:nvSpPr>
          <p:spPr bwMode="auto">
            <a:xfrm>
              <a:off x="2196" y="1838"/>
              <a:ext cx="775" cy="145"/>
            </a:xfrm>
            <a:custGeom>
              <a:avLst/>
              <a:gdLst>
                <a:gd name="T0" fmla="*/ 0 w 775"/>
                <a:gd name="T1" fmla="*/ 36 h 145"/>
                <a:gd name="T2" fmla="*/ 12 w 775"/>
                <a:gd name="T3" fmla="*/ 30 h 145"/>
                <a:gd name="T4" fmla="*/ 24 w 775"/>
                <a:gd name="T5" fmla="*/ 24 h 145"/>
                <a:gd name="T6" fmla="*/ 36 w 775"/>
                <a:gd name="T7" fmla="*/ 18 h 145"/>
                <a:gd name="T8" fmla="*/ 54 w 775"/>
                <a:gd name="T9" fmla="*/ 12 h 145"/>
                <a:gd name="T10" fmla="*/ 66 w 775"/>
                <a:gd name="T11" fmla="*/ 6 h 145"/>
                <a:gd name="T12" fmla="*/ 85 w 775"/>
                <a:gd name="T13" fmla="*/ 0 h 145"/>
                <a:gd name="T14" fmla="*/ 775 w 775"/>
                <a:gd name="T15" fmla="*/ 145 h 145"/>
                <a:gd name="T16" fmla="*/ 0 w 775"/>
                <a:gd name="T17" fmla="*/ 36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5"/>
                <a:gd name="T28" fmla="*/ 0 h 145"/>
                <a:gd name="T29" fmla="*/ 775 w 775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5" h="145">
                  <a:moveTo>
                    <a:pt x="0" y="36"/>
                  </a:moveTo>
                  <a:lnTo>
                    <a:pt x="12" y="30"/>
                  </a:lnTo>
                  <a:lnTo>
                    <a:pt x="24" y="24"/>
                  </a:lnTo>
                  <a:lnTo>
                    <a:pt x="36" y="18"/>
                  </a:lnTo>
                  <a:lnTo>
                    <a:pt x="54" y="12"/>
                  </a:lnTo>
                  <a:lnTo>
                    <a:pt x="66" y="6"/>
                  </a:lnTo>
                  <a:lnTo>
                    <a:pt x="85" y="0"/>
                  </a:lnTo>
                  <a:lnTo>
                    <a:pt x="775" y="145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0" name="Freeform 28"/>
            <p:cNvSpPr>
              <a:spLocks/>
            </p:cNvSpPr>
            <p:nvPr/>
          </p:nvSpPr>
          <p:spPr bwMode="auto">
            <a:xfrm>
              <a:off x="1396" y="1619"/>
              <a:ext cx="836" cy="237"/>
            </a:xfrm>
            <a:custGeom>
              <a:avLst/>
              <a:gdLst>
                <a:gd name="T0" fmla="*/ 0 w 138"/>
                <a:gd name="T1" fmla="*/ 0 h 39"/>
                <a:gd name="T2" fmla="*/ 9 w 138"/>
                <a:gd name="T3" fmla="*/ 0 h 39"/>
                <a:gd name="T4" fmla="*/ 138 w 138"/>
                <a:gd name="T5" fmla="*/ 39 h 39"/>
                <a:gd name="T6" fmla="*/ 0 60000 65536"/>
                <a:gd name="T7" fmla="*/ 0 60000 65536"/>
                <a:gd name="T8" fmla="*/ 0 60000 65536"/>
                <a:gd name="T9" fmla="*/ 0 w 138"/>
                <a:gd name="T10" fmla="*/ 0 h 39"/>
                <a:gd name="T11" fmla="*/ 138 w 138"/>
                <a:gd name="T12" fmla="*/ 39 h 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39">
                  <a:moveTo>
                    <a:pt x="0" y="0"/>
                  </a:moveTo>
                  <a:lnTo>
                    <a:pt x="9" y="0"/>
                  </a:lnTo>
                  <a:lnTo>
                    <a:pt x="138" y="3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1" name="Freeform 29"/>
            <p:cNvSpPr>
              <a:spLocks/>
            </p:cNvSpPr>
            <p:nvPr/>
          </p:nvSpPr>
          <p:spPr bwMode="auto">
            <a:xfrm>
              <a:off x="2105" y="1874"/>
              <a:ext cx="866" cy="109"/>
            </a:xfrm>
            <a:custGeom>
              <a:avLst/>
              <a:gdLst>
                <a:gd name="T0" fmla="*/ 0 w 866"/>
                <a:gd name="T1" fmla="*/ 67 h 109"/>
                <a:gd name="T2" fmla="*/ 6 w 866"/>
                <a:gd name="T3" fmla="*/ 61 h 109"/>
                <a:gd name="T4" fmla="*/ 6 w 866"/>
                <a:gd name="T5" fmla="*/ 55 h 109"/>
                <a:gd name="T6" fmla="*/ 18 w 866"/>
                <a:gd name="T7" fmla="*/ 49 h 109"/>
                <a:gd name="T8" fmla="*/ 18 w 866"/>
                <a:gd name="T9" fmla="*/ 42 h 109"/>
                <a:gd name="T10" fmla="*/ 30 w 866"/>
                <a:gd name="T11" fmla="*/ 36 h 109"/>
                <a:gd name="T12" fmla="*/ 36 w 866"/>
                <a:gd name="T13" fmla="*/ 30 h 109"/>
                <a:gd name="T14" fmla="*/ 42 w 866"/>
                <a:gd name="T15" fmla="*/ 24 h 109"/>
                <a:gd name="T16" fmla="*/ 48 w 866"/>
                <a:gd name="T17" fmla="*/ 24 h 109"/>
                <a:gd name="T18" fmla="*/ 61 w 866"/>
                <a:gd name="T19" fmla="*/ 12 h 109"/>
                <a:gd name="T20" fmla="*/ 67 w 866"/>
                <a:gd name="T21" fmla="*/ 12 h 109"/>
                <a:gd name="T22" fmla="*/ 85 w 866"/>
                <a:gd name="T23" fmla="*/ 0 h 109"/>
                <a:gd name="T24" fmla="*/ 91 w 866"/>
                <a:gd name="T25" fmla="*/ 0 h 109"/>
                <a:gd name="T26" fmla="*/ 866 w 866"/>
                <a:gd name="T27" fmla="*/ 109 h 109"/>
                <a:gd name="T28" fmla="*/ 0 w 866"/>
                <a:gd name="T29" fmla="*/ 67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66"/>
                <a:gd name="T46" fmla="*/ 0 h 109"/>
                <a:gd name="T47" fmla="*/ 866 w 866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66" h="109">
                  <a:moveTo>
                    <a:pt x="0" y="67"/>
                  </a:moveTo>
                  <a:lnTo>
                    <a:pt x="6" y="61"/>
                  </a:lnTo>
                  <a:lnTo>
                    <a:pt x="6" y="55"/>
                  </a:lnTo>
                  <a:lnTo>
                    <a:pt x="18" y="49"/>
                  </a:lnTo>
                  <a:lnTo>
                    <a:pt x="18" y="42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61" y="12"/>
                  </a:lnTo>
                  <a:lnTo>
                    <a:pt x="67" y="12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866" y="109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2" name="Freeform 30"/>
            <p:cNvSpPr>
              <a:spLocks/>
            </p:cNvSpPr>
            <p:nvPr/>
          </p:nvSpPr>
          <p:spPr bwMode="auto">
            <a:xfrm>
              <a:off x="1560" y="1868"/>
              <a:ext cx="575" cy="42"/>
            </a:xfrm>
            <a:custGeom>
              <a:avLst/>
              <a:gdLst>
                <a:gd name="T0" fmla="*/ 0 w 95"/>
                <a:gd name="T1" fmla="*/ 0 h 7"/>
                <a:gd name="T2" fmla="*/ 9 w 95"/>
                <a:gd name="T3" fmla="*/ 0 h 7"/>
                <a:gd name="T4" fmla="*/ 95 w 95"/>
                <a:gd name="T5" fmla="*/ 7 h 7"/>
                <a:gd name="T6" fmla="*/ 0 60000 65536"/>
                <a:gd name="T7" fmla="*/ 0 60000 65536"/>
                <a:gd name="T8" fmla="*/ 0 60000 65536"/>
                <a:gd name="T9" fmla="*/ 0 w 95"/>
                <a:gd name="T10" fmla="*/ 0 h 7"/>
                <a:gd name="T11" fmla="*/ 95 w 95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5" h="7">
                  <a:moveTo>
                    <a:pt x="0" y="0"/>
                  </a:moveTo>
                  <a:lnTo>
                    <a:pt x="9" y="0"/>
                  </a:lnTo>
                  <a:lnTo>
                    <a:pt x="95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3" name="Freeform 31"/>
            <p:cNvSpPr>
              <a:spLocks/>
            </p:cNvSpPr>
            <p:nvPr/>
          </p:nvSpPr>
          <p:spPr bwMode="auto">
            <a:xfrm>
              <a:off x="2093" y="1941"/>
              <a:ext cx="878" cy="42"/>
            </a:xfrm>
            <a:custGeom>
              <a:avLst/>
              <a:gdLst>
                <a:gd name="T0" fmla="*/ 0 w 878"/>
                <a:gd name="T1" fmla="*/ 30 h 42"/>
                <a:gd name="T2" fmla="*/ 0 w 878"/>
                <a:gd name="T3" fmla="*/ 24 h 42"/>
                <a:gd name="T4" fmla="*/ 0 w 878"/>
                <a:gd name="T5" fmla="*/ 18 h 42"/>
                <a:gd name="T6" fmla="*/ 6 w 878"/>
                <a:gd name="T7" fmla="*/ 12 h 42"/>
                <a:gd name="T8" fmla="*/ 6 w 878"/>
                <a:gd name="T9" fmla="*/ 6 h 42"/>
                <a:gd name="T10" fmla="*/ 12 w 878"/>
                <a:gd name="T11" fmla="*/ 6 h 42"/>
                <a:gd name="T12" fmla="*/ 12 w 878"/>
                <a:gd name="T13" fmla="*/ 0 h 42"/>
                <a:gd name="T14" fmla="*/ 878 w 878"/>
                <a:gd name="T15" fmla="*/ 42 h 42"/>
                <a:gd name="T16" fmla="*/ 0 w 878"/>
                <a:gd name="T17" fmla="*/ 3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78"/>
                <a:gd name="T28" fmla="*/ 0 h 42"/>
                <a:gd name="T29" fmla="*/ 878 w 878"/>
                <a:gd name="T30" fmla="*/ 42 h 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78" h="42">
                  <a:moveTo>
                    <a:pt x="0" y="30"/>
                  </a:moveTo>
                  <a:lnTo>
                    <a:pt x="0" y="24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878" y="4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4" name="Freeform 32"/>
            <p:cNvSpPr>
              <a:spLocks/>
            </p:cNvSpPr>
            <p:nvPr/>
          </p:nvSpPr>
          <p:spPr bwMode="auto">
            <a:xfrm>
              <a:off x="1614" y="1959"/>
              <a:ext cx="479" cy="139"/>
            </a:xfrm>
            <a:custGeom>
              <a:avLst/>
              <a:gdLst>
                <a:gd name="T0" fmla="*/ 0 w 79"/>
                <a:gd name="T1" fmla="*/ 23 h 23"/>
                <a:gd name="T2" fmla="*/ 9 w 79"/>
                <a:gd name="T3" fmla="*/ 23 h 23"/>
                <a:gd name="T4" fmla="*/ 79 w 79"/>
                <a:gd name="T5" fmla="*/ 0 h 23"/>
                <a:gd name="T6" fmla="*/ 0 60000 65536"/>
                <a:gd name="T7" fmla="*/ 0 60000 65536"/>
                <a:gd name="T8" fmla="*/ 0 60000 65536"/>
                <a:gd name="T9" fmla="*/ 0 w 79"/>
                <a:gd name="T10" fmla="*/ 0 h 23"/>
                <a:gd name="T11" fmla="*/ 79 w 79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9" h="23">
                  <a:moveTo>
                    <a:pt x="0" y="23"/>
                  </a:moveTo>
                  <a:lnTo>
                    <a:pt x="9" y="23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5" name="Freeform 33"/>
            <p:cNvSpPr>
              <a:spLocks/>
            </p:cNvSpPr>
            <p:nvPr/>
          </p:nvSpPr>
          <p:spPr bwMode="auto">
            <a:xfrm>
              <a:off x="2093" y="1983"/>
              <a:ext cx="6" cy="273"/>
            </a:xfrm>
            <a:custGeom>
              <a:avLst/>
              <a:gdLst>
                <a:gd name="T0" fmla="*/ 6 w 6"/>
                <a:gd name="T1" fmla="*/ 24 h 273"/>
                <a:gd name="T2" fmla="*/ 6 w 6"/>
                <a:gd name="T3" fmla="*/ 24 h 273"/>
                <a:gd name="T4" fmla="*/ 0 w 6"/>
                <a:gd name="T5" fmla="*/ 18 h 273"/>
                <a:gd name="T6" fmla="*/ 0 w 6"/>
                <a:gd name="T7" fmla="*/ 12 h 273"/>
                <a:gd name="T8" fmla="*/ 0 w 6"/>
                <a:gd name="T9" fmla="*/ 6 h 273"/>
                <a:gd name="T10" fmla="*/ 0 w 6"/>
                <a:gd name="T11" fmla="*/ 0 h 273"/>
                <a:gd name="T12" fmla="*/ 0 w 6"/>
                <a:gd name="T13" fmla="*/ 0 h 273"/>
                <a:gd name="T14" fmla="*/ 0 w 6"/>
                <a:gd name="T15" fmla="*/ 249 h 273"/>
                <a:gd name="T16" fmla="*/ 0 w 6"/>
                <a:gd name="T17" fmla="*/ 249 h 273"/>
                <a:gd name="T18" fmla="*/ 0 w 6"/>
                <a:gd name="T19" fmla="*/ 255 h 273"/>
                <a:gd name="T20" fmla="*/ 0 w 6"/>
                <a:gd name="T21" fmla="*/ 261 h 273"/>
                <a:gd name="T22" fmla="*/ 0 w 6"/>
                <a:gd name="T23" fmla="*/ 267 h 273"/>
                <a:gd name="T24" fmla="*/ 6 w 6"/>
                <a:gd name="T25" fmla="*/ 273 h 273"/>
                <a:gd name="T26" fmla="*/ 6 w 6"/>
                <a:gd name="T27" fmla="*/ 273 h 273"/>
                <a:gd name="T28" fmla="*/ 6 w 6"/>
                <a:gd name="T29" fmla="*/ 24 h 2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"/>
                <a:gd name="T46" fmla="*/ 0 h 273"/>
                <a:gd name="T47" fmla="*/ 6 w 6"/>
                <a:gd name="T48" fmla="*/ 273 h 2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" h="273">
                  <a:moveTo>
                    <a:pt x="6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6" y="273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6666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6" name="Freeform 34"/>
            <p:cNvSpPr>
              <a:spLocks/>
            </p:cNvSpPr>
            <p:nvPr/>
          </p:nvSpPr>
          <p:spPr bwMode="auto">
            <a:xfrm>
              <a:off x="2093" y="1971"/>
              <a:ext cx="878" cy="36"/>
            </a:xfrm>
            <a:custGeom>
              <a:avLst/>
              <a:gdLst>
                <a:gd name="T0" fmla="*/ 6 w 878"/>
                <a:gd name="T1" fmla="*/ 36 h 36"/>
                <a:gd name="T2" fmla="*/ 0 w 878"/>
                <a:gd name="T3" fmla="*/ 30 h 36"/>
                <a:gd name="T4" fmla="*/ 0 w 878"/>
                <a:gd name="T5" fmla="*/ 24 h 36"/>
                <a:gd name="T6" fmla="*/ 0 w 878"/>
                <a:gd name="T7" fmla="*/ 18 h 36"/>
                <a:gd name="T8" fmla="*/ 0 w 878"/>
                <a:gd name="T9" fmla="*/ 12 h 36"/>
                <a:gd name="T10" fmla="*/ 0 w 878"/>
                <a:gd name="T11" fmla="*/ 6 h 36"/>
                <a:gd name="T12" fmla="*/ 0 w 878"/>
                <a:gd name="T13" fmla="*/ 0 h 36"/>
                <a:gd name="T14" fmla="*/ 878 w 878"/>
                <a:gd name="T15" fmla="*/ 12 h 36"/>
                <a:gd name="T16" fmla="*/ 6 w 878"/>
                <a:gd name="T17" fmla="*/ 3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78"/>
                <a:gd name="T28" fmla="*/ 0 h 36"/>
                <a:gd name="T29" fmla="*/ 878 w 878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78" h="36">
                  <a:moveTo>
                    <a:pt x="6" y="36"/>
                  </a:move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78" y="12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7" name="Freeform 35"/>
            <p:cNvSpPr>
              <a:spLocks/>
            </p:cNvSpPr>
            <p:nvPr/>
          </p:nvSpPr>
          <p:spPr bwMode="auto">
            <a:xfrm>
              <a:off x="1954" y="2238"/>
              <a:ext cx="133" cy="1"/>
            </a:xfrm>
            <a:custGeom>
              <a:avLst/>
              <a:gdLst>
                <a:gd name="T0" fmla="*/ 0 w 22"/>
                <a:gd name="T1" fmla="*/ 0 h 1"/>
                <a:gd name="T2" fmla="*/ 9 w 22"/>
                <a:gd name="T3" fmla="*/ 0 h 1"/>
                <a:gd name="T4" fmla="*/ 22 w 22"/>
                <a:gd name="T5" fmla="*/ 0 h 1"/>
                <a:gd name="T6" fmla="*/ 0 60000 65536"/>
                <a:gd name="T7" fmla="*/ 0 60000 65536"/>
                <a:gd name="T8" fmla="*/ 0 60000 65536"/>
                <a:gd name="T9" fmla="*/ 0 w 22"/>
                <a:gd name="T10" fmla="*/ 0 h 1"/>
                <a:gd name="T11" fmla="*/ 22 w 2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">
                  <a:moveTo>
                    <a:pt x="0" y="0"/>
                  </a:moveTo>
                  <a:lnTo>
                    <a:pt x="9" y="0"/>
                  </a:lnTo>
                  <a:lnTo>
                    <a:pt x="2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8" name="Freeform 36"/>
            <p:cNvSpPr>
              <a:spLocks/>
            </p:cNvSpPr>
            <p:nvPr/>
          </p:nvSpPr>
          <p:spPr bwMode="auto">
            <a:xfrm>
              <a:off x="2099" y="2007"/>
              <a:ext cx="30" cy="292"/>
            </a:xfrm>
            <a:custGeom>
              <a:avLst/>
              <a:gdLst>
                <a:gd name="T0" fmla="*/ 30 w 30"/>
                <a:gd name="T1" fmla="*/ 43 h 292"/>
                <a:gd name="T2" fmla="*/ 24 w 30"/>
                <a:gd name="T3" fmla="*/ 37 h 292"/>
                <a:gd name="T4" fmla="*/ 18 w 30"/>
                <a:gd name="T5" fmla="*/ 31 h 292"/>
                <a:gd name="T6" fmla="*/ 12 w 30"/>
                <a:gd name="T7" fmla="*/ 25 h 292"/>
                <a:gd name="T8" fmla="*/ 6 w 30"/>
                <a:gd name="T9" fmla="*/ 13 h 292"/>
                <a:gd name="T10" fmla="*/ 6 w 30"/>
                <a:gd name="T11" fmla="*/ 13 h 292"/>
                <a:gd name="T12" fmla="*/ 0 w 30"/>
                <a:gd name="T13" fmla="*/ 0 h 292"/>
                <a:gd name="T14" fmla="*/ 0 w 30"/>
                <a:gd name="T15" fmla="*/ 249 h 292"/>
                <a:gd name="T16" fmla="*/ 6 w 30"/>
                <a:gd name="T17" fmla="*/ 261 h 292"/>
                <a:gd name="T18" fmla="*/ 6 w 30"/>
                <a:gd name="T19" fmla="*/ 261 h 292"/>
                <a:gd name="T20" fmla="*/ 12 w 30"/>
                <a:gd name="T21" fmla="*/ 273 h 292"/>
                <a:gd name="T22" fmla="*/ 18 w 30"/>
                <a:gd name="T23" fmla="*/ 279 h 292"/>
                <a:gd name="T24" fmla="*/ 24 w 30"/>
                <a:gd name="T25" fmla="*/ 285 h 292"/>
                <a:gd name="T26" fmla="*/ 30 w 30"/>
                <a:gd name="T27" fmla="*/ 292 h 292"/>
                <a:gd name="T28" fmla="*/ 30 w 30"/>
                <a:gd name="T29" fmla="*/ 43 h 2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0"/>
                <a:gd name="T46" fmla="*/ 0 h 292"/>
                <a:gd name="T47" fmla="*/ 30 w 30"/>
                <a:gd name="T48" fmla="*/ 292 h 29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0" h="292">
                  <a:moveTo>
                    <a:pt x="30" y="43"/>
                  </a:moveTo>
                  <a:lnTo>
                    <a:pt x="24" y="37"/>
                  </a:lnTo>
                  <a:lnTo>
                    <a:pt x="18" y="31"/>
                  </a:lnTo>
                  <a:lnTo>
                    <a:pt x="12" y="25"/>
                  </a:lnTo>
                  <a:lnTo>
                    <a:pt x="6" y="13"/>
                  </a:lnTo>
                  <a:lnTo>
                    <a:pt x="0" y="0"/>
                  </a:lnTo>
                  <a:lnTo>
                    <a:pt x="0" y="249"/>
                  </a:lnTo>
                  <a:lnTo>
                    <a:pt x="6" y="261"/>
                  </a:lnTo>
                  <a:lnTo>
                    <a:pt x="12" y="273"/>
                  </a:lnTo>
                  <a:lnTo>
                    <a:pt x="18" y="279"/>
                  </a:lnTo>
                  <a:lnTo>
                    <a:pt x="24" y="285"/>
                  </a:lnTo>
                  <a:lnTo>
                    <a:pt x="30" y="292"/>
                  </a:lnTo>
                  <a:lnTo>
                    <a:pt x="30" y="43"/>
                  </a:lnTo>
                  <a:close/>
                </a:path>
              </a:pathLst>
            </a:custGeom>
            <a:solidFill>
              <a:srgbClr val="00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9" name="Freeform 37"/>
            <p:cNvSpPr>
              <a:spLocks/>
            </p:cNvSpPr>
            <p:nvPr/>
          </p:nvSpPr>
          <p:spPr bwMode="auto">
            <a:xfrm>
              <a:off x="2099" y="1983"/>
              <a:ext cx="872" cy="67"/>
            </a:xfrm>
            <a:custGeom>
              <a:avLst/>
              <a:gdLst>
                <a:gd name="T0" fmla="*/ 30 w 872"/>
                <a:gd name="T1" fmla="*/ 67 h 67"/>
                <a:gd name="T2" fmla="*/ 24 w 872"/>
                <a:gd name="T3" fmla="*/ 61 h 67"/>
                <a:gd name="T4" fmla="*/ 18 w 872"/>
                <a:gd name="T5" fmla="*/ 55 h 67"/>
                <a:gd name="T6" fmla="*/ 12 w 872"/>
                <a:gd name="T7" fmla="*/ 49 h 67"/>
                <a:gd name="T8" fmla="*/ 6 w 872"/>
                <a:gd name="T9" fmla="*/ 37 h 67"/>
                <a:gd name="T10" fmla="*/ 6 w 872"/>
                <a:gd name="T11" fmla="*/ 37 h 67"/>
                <a:gd name="T12" fmla="*/ 0 w 872"/>
                <a:gd name="T13" fmla="*/ 24 h 67"/>
                <a:gd name="T14" fmla="*/ 872 w 872"/>
                <a:gd name="T15" fmla="*/ 0 h 67"/>
                <a:gd name="T16" fmla="*/ 30 w 872"/>
                <a:gd name="T17" fmla="*/ 67 h 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72"/>
                <a:gd name="T28" fmla="*/ 0 h 67"/>
                <a:gd name="T29" fmla="*/ 872 w 872"/>
                <a:gd name="T30" fmla="*/ 67 h 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72" h="67">
                  <a:moveTo>
                    <a:pt x="30" y="67"/>
                  </a:moveTo>
                  <a:lnTo>
                    <a:pt x="24" y="61"/>
                  </a:lnTo>
                  <a:lnTo>
                    <a:pt x="18" y="55"/>
                  </a:lnTo>
                  <a:lnTo>
                    <a:pt x="12" y="49"/>
                  </a:lnTo>
                  <a:lnTo>
                    <a:pt x="6" y="37"/>
                  </a:lnTo>
                  <a:lnTo>
                    <a:pt x="0" y="24"/>
                  </a:lnTo>
                  <a:lnTo>
                    <a:pt x="872" y="0"/>
                  </a:lnTo>
                  <a:lnTo>
                    <a:pt x="30" y="67"/>
                  </a:lnTo>
                  <a:close/>
                </a:path>
              </a:pathLst>
            </a:custGeom>
            <a:solidFill>
              <a:srgbClr val="0066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0" name="Freeform 38"/>
            <p:cNvSpPr>
              <a:spLocks/>
            </p:cNvSpPr>
            <p:nvPr/>
          </p:nvSpPr>
          <p:spPr bwMode="auto">
            <a:xfrm>
              <a:off x="1978" y="2280"/>
              <a:ext cx="127" cy="292"/>
            </a:xfrm>
            <a:custGeom>
              <a:avLst/>
              <a:gdLst>
                <a:gd name="T0" fmla="*/ 0 w 21"/>
                <a:gd name="T1" fmla="*/ 48 h 48"/>
                <a:gd name="T2" fmla="*/ 9 w 21"/>
                <a:gd name="T3" fmla="*/ 48 h 48"/>
                <a:gd name="T4" fmla="*/ 21 w 21"/>
                <a:gd name="T5" fmla="*/ 0 h 48"/>
                <a:gd name="T6" fmla="*/ 0 60000 65536"/>
                <a:gd name="T7" fmla="*/ 0 60000 65536"/>
                <a:gd name="T8" fmla="*/ 0 60000 65536"/>
                <a:gd name="T9" fmla="*/ 0 w 21"/>
                <a:gd name="T10" fmla="*/ 0 h 48"/>
                <a:gd name="T11" fmla="*/ 21 w 21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48">
                  <a:moveTo>
                    <a:pt x="0" y="48"/>
                  </a:moveTo>
                  <a:lnTo>
                    <a:pt x="9" y="48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1" name="Freeform 39"/>
            <p:cNvSpPr>
              <a:spLocks/>
            </p:cNvSpPr>
            <p:nvPr/>
          </p:nvSpPr>
          <p:spPr bwMode="auto">
            <a:xfrm>
              <a:off x="2129" y="2050"/>
              <a:ext cx="91" cy="297"/>
            </a:xfrm>
            <a:custGeom>
              <a:avLst/>
              <a:gdLst>
                <a:gd name="T0" fmla="*/ 91 w 91"/>
                <a:gd name="T1" fmla="*/ 48 h 297"/>
                <a:gd name="T2" fmla="*/ 73 w 91"/>
                <a:gd name="T3" fmla="*/ 42 h 297"/>
                <a:gd name="T4" fmla="*/ 67 w 91"/>
                <a:gd name="T5" fmla="*/ 42 h 297"/>
                <a:gd name="T6" fmla="*/ 49 w 91"/>
                <a:gd name="T7" fmla="*/ 30 h 297"/>
                <a:gd name="T8" fmla="*/ 43 w 91"/>
                <a:gd name="T9" fmla="*/ 30 h 297"/>
                <a:gd name="T10" fmla="*/ 30 w 91"/>
                <a:gd name="T11" fmla="*/ 24 h 297"/>
                <a:gd name="T12" fmla="*/ 24 w 91"/>
                <a:gd name="T13" fmla="*/ 18 h 297"/>
                <a:gd name="T14" fmla="*/ 18 w 91"/>
                <a:gd name="T15" fmla="*/ 12 h 297"/>
                <a:gd name="T16" fmla="*/ 12 w 91"/>
                <a:gd name="T17" fmla="*/ 6 h 297"/>
                <a:gd name="T18" fmla="*/ 0 w 91"/>
                <a:gd name="T19" fmla="*/ 0 h 297"/>
                <a:gd name="T20" fmla="*/ 0 w 91"/>
                <a:gd name="T21" fmla="*/ 249 h 297"/>
                <a:gd name="T22" fmla="*/ 12 w 91"/>
                <a:gd name="T23" fmla="*/ 255 h 297"/>
                <a:gd name="T24" fmla="*/ 18 w 91"/>
                <a:gd name="T25" fmla="*/ 261 h 297"/>
                <a:gd name="T26" fmla="*/ 24 w 91"/>
                <a:gd name="T27" fmla="*/ 267 h 297"/>
                <a:gd name="T28" fmla="*/ 30 w 91"/>
                <a:gd name="T29" fmla="*/ 273 h 297"/>
                <a:gd name="T30" fmla="*/ 43 w 91"/>
                <a:gd name="T31" fmla="*/ 279 h 297"/>
                <a:gd name="T32" fmla="*/ 49 w 91"/>
                <a:gd name="T33" fmla="*/ 279 h 297"/>
                <a:gd name="T34" fmla="*/ 67 w 91"/>
                <a:gd name="T35" fmla="*/ 291 h 297"/>
                <a:gd name="T36" fmla="*/ 73 w 91"/>
                <a:gd name="T37" fmla="*/ 291 h 297"/>
                <a:gd name="T38" fmla="*/ 91 w 91"/>
                <a:gd name="T39" fmla="*/ 297 h 297"/>
                <a:gd name="T40" fmla="*/ 91 w 91"/>
                <a:gd name="T41" fmla="*/ 48 h 2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1"/>
                <a:gd name="T64" fmla="*/ 0 h 297"/>
                <a:gd name="T65" fmla="*/ 91 w 91"/>
                <a:gd name="T66" fmla="*/ 297 h 29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1" h="297">
                  <a:moveTo>
                    <a:pt x="91" y="48"/>
                  </a:moveTo>
                  <a:lnTo>
                    <a:pt x="73" y="42"/>
                  </a:lnTo>
                  <a:lnTo>
                    <a:pt x="67" y="42"/>
                  </a:lnTo>
                  <a:lnTo>
                    <a:pt x="49" y="30"/>
                  </a:lnTo>
                  <a:lnTo>
                    <a:pt x="43" y="30"/>
                  </a:lnTo>
                  <a:lnTo>
                    <a:pt x="30" y="24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249"/>
                  </a:lnTo>
                  <a:lnTo>
                    <a:pt x="12" y="255"/>
                  </a:lnTo>
                  <a:lnTo>
                    <a:pt x="18" y="261"/>
                  </a:lnTo>
                  <a:lnTo>
                    <a:pt x="24" y="267"/>
                  </a:lnTo>
                  <a:lnTo>
                    <a:pt x="30" y="273"/>
                  </a:lnTo>
                  <a:lnTo>
                    <a:pt x="43" y="279"/>
                  </a:lnTo>
                  <a:lnTo>
                    <a:pt x="49" y="279"/>
                  </a:lnTo>
                  <a:lnTo>
                    <a:pt x="67" y="291"/>
                  </a:lnTo>
                  <a:lnTo>
                    <a:pt x="73" y="291"/>
                  </a:lnTo>
                  <a:lnTo>
                    <a:pt x="91" y="297"/>
                  </a:lnTo>
                  <a:lnTo>
                    <a:pt x="91" y="48"/>
                  </a:lnTo>
                  <a:close/>
                </a:path>
              </a:pathLst>
            </a:custGeom>
            <a:solidFill>
              <a:srgbClr val="80404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2" name="Freeform 40"/>
            <p:cNvSpPr>
              <a:spLocks/>
            </p:cNvSpPr>
            <p:nvPr/>
          </p:nvSpPr>
          <p:spPr bwMode="auto">
            <a:xfrm>
              <a:off x="2129" y="1983"/>
              <a:ext cx="842" cy="115"/>
            </a:xfrm>
            <a:custGeom>
              <a:avLst/>
              <a:gdLst>
                <a:gd name="T0" fmla="*/ 91 w 842"/>
                <a:gd name="T1" fmla="*/ 115 h 115"/>
                <a:gd name="T2" fmla="*/ 73 w 842"/>
                <a:gd name="T3" fmla="*/ 109 h 115"/>
                <a:gd name="T4" fmla="*/ 67 w 842"/>
                <a:gd name="T5" fmla="*/ 109 h 115"/>
                <a:gd name="T6" fmla="*/ 49 w 842"/>
                <a:gd name="T7" fmla="*/ 97 h 115"/>
                <a:gd name="T8" fmla="*/ 43 w 842"/>
                <a:gd name="T9" fmla="*/ 97 h 115"/>
                <a:gd name="T10" fmla="*/ 30 w 842"/>
                <a:gd name="T11" fmla="*/ 91 h 115"/>
                <a:gd name="T12" fmla="*/ 24 w 842"/>
                <a:gd name="T13" fmla="*/ 85 h 115"/>
                <a:gd name="T14" fmla="*/ 18 w 842"/>
                <a:gd name="T15" fmla="*/ 79 h 115"/>
                <a:gd name="T16" fmla="*/ 12 w 842"/>
                <a:gd name="T17" fmla="*/ 73 h 115"/>
                <a:gd name="T18" fmla="*/ 0 w 842"/>
                <a:gd name="T19" fmla="*/ 67 h 115"/>
                <a:gd name="T20" fmla="*/ 842 w 842"/>
                <a:gd name="T21" fmla="*/ 0 h 115"/>
                <a:gd name="T22" fmla="*/ 91 w 842"/>
                <a:gd name="T23" fmla="*/ 115 h 1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2"/>
                <a:gd name="T37" fmla="*/ 0 h 115"/>
                <a:gd name="T38" fmla="*/ 842 w 842"/>
                <a:gd name="T39" fmla="*/ 115 h 1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2" h="115">
                  <a:moveTo>
                    <a:pt x="91" y="115"/>
                  </a:moveTo>
                  <a:lnTo>
                    <a:pt x="73" y="109"/>
                  </a:lnTo>
                  <a:lnTo>
                    <a:pt x="67" y="109"/>
                  </a:lnTo>
                  <a:lnTo>
                    <a:pt x="49" y="97"/>
                  </a:lnTo>
                  <a:lnTo>
                    <a:pt x="43" y="97"/>
                  </a:lnTo>
                  <a:lnTo>
                    <a:pt x="30" y="91"/>
                  </a:lnTo>
                  <a:lnTo>
                    <a:pt x="24" y="85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0" y="67"/>
                  </a:lnTo>
                  <a:lnTo>
                    <a:pt x="842" y="0"/>
                  </a:lnTo>
                  <a:lnTo>
                    <a:pt x="91" y="115"/>
                  </a:lnTo>
                  <a:close/>
                </a:path>
              </a:pathLst>
            </a:custGeom>
            <a:solidFill>
              <a:srgbClr val="FF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3" name="Freeform 41"/>
            <p:cNvSpPr>
              <a:spLocks/>
            </p:cNvSpPr>
            <p:nvPr/>
          </p:nvSpPr>
          <p:spPr bwMode="auto">
            <a:xfrm>
              <a:off x="2038" y="2323"/>
              <a:ext cx="128" cy="588"/>
            </a:xfrm>
            <a:custGeom>
              <a:avLst/>
              <a:gdLst>
                <a:gd name="T0" fmla="*/ 0 w 21"/>
                <a:gd name="T1" fmla="*/ 97 h 97"/>
                <a:gd name="T2" fmla="*/ 9 w 21"/>
                <a:gd name="T3" fmla="*/ 97 h 97"/>
                <a:gd name="T4" fmla="*/ 21 w 21"/>
                <a:gd name="T5" fmla="*/ 0 h 97"/>
                <a:gd name="T6" fmla="*/ 0 60000 65536"/>
                <a:gd name="T7" fmla="*/ 0 60000 65536"/>
                <a:gd name="T8" fmla="*/ 0 60000 65536"/>
                <a:gd name="T9" fmla="*/ 0 w 21"/>
                <a:gd name="T10" fmla="*/ 0 h 97"/>
                <a:gd name="T11" fmla="*/ 21 w 21"/>
                <a:gd name="T12" fmla="*/ 97 h 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97">
                  <a:moveTo>
                    <a:pt x="0" y="97"/>
                  </a:moveTo>
                  <a:lnTo>
                    <a:pt x="9" y="97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4" name="Freeform 42"/>
            <p:cNvSpPr>
              <a:spLocks/>
            </p:cNvSpPr>
            <p:nvPr/>
          </p:nvSpPr>
          <p:spPr bwMode="auto">
            <a:xfrm>
              <a:off x="2220" y="2098"/>
              <a:ext cx="30" cy="267"/>
            </a:xfrm>
            <a:custGeom>
              <a:avLst/>
              <a:gdLst>
                <a:gd name="T0" fmla="*/ 30 w 30"/>
                <a:gd name="T1" fmla="*/ 19 h 267"/>
                <a:gd name="T2" fmla="*/ 24 w 30"/>
                <a:gd name="T3" fmla="*/ 13 h 267"/>
                <a:gd name="T4" fmla="*/ 6 w 30"/>
                <a:gd name="T5" fmla="*/ 6 h 267"/>
                <a:gd name="T6" fmla="*/ 0 w 30"/>
                <a:gd name="T7" fmla="*/ 0 h 267"/>
                <a:gd name="T8" fmla="*/ 0 w 30"/>
                <a:gd name="T9" fmla="*/ 249 h 267"/>
                <a:gd name="T10" fmla="*/ 6 w 30"/>
                <a:gd name="T11" fmla="*/ 255 h 267"/>
                <a:gd name="T12" fmla="*/ 24 w 30"/>
                <a:gd name="T13" fmla="*/ 261 h 267"/>
                <a:gd name="T14" fmla="*/ 30 w 30"/>
                <a:gd name="T15" fmla="*/ 267 h 267"/>
                <a:gd name="T16" fmla="*/ 30 w 30"/>
                <a:gd name="T17" fmla="*/ 19 h 2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267"/>
                <a:gd name="T29" fmla="*/ 30 w 30"/>
                <a:gd name="T30" fmla="*/ 267 h 2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267">
                  <a:moveTo>
                    <a:pt x="30" y="19"/>
                  </a:moveTo>
                  <a:lnTo>
                    <a:pt x="24" y="13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249"/>
                  </a:lnTo>
                  <a:lnTo>
                    <a:pt x="6" y="255"/>
                  </a:lnTo>
                  <a:lnTo>
                    <a:pt x="24" y="261"/>
                  </a:lnTo>
                  <a:lnTo>
                    <a:pt x="30" y="267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3300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5" name="Freeform 43"/>
            <p:cNvSpPr>
              <a:spLocks/>
            </p:cNvSpPr>
            <p:nvPr/>
          </p:nvSpPr>
          <p:spPr bwMode="auto">
            <a:xfrm>
              <a:off x="2220" y="1983"/>
              <a:ext cx="751" cy="134"/>
            </a:xfrm>
            <a:custGeom>
              <a:avLst/>
              <a:gdLst>
                <a:gd name="T0" fmla="*/ 30 w 751"/>
                <a:gd name="T1" fmla="*/ 134 h 134"/>
                <a:gd name="T2" fmla="*/ 24 w 751"/>
                <a:gd name="T3" fmla="*/ 128 h 134"/>
                <a:gd name="T4" fmla="*/ 6 w 751"/>
                <a:gd name="T5" fmla="*/ 121 h 134"/>
                <a:gd name="T6" fmla="*/ 0 w 751"/>
                <a:gd name="T7" fmla="*/ 115 h 134"/>
                <a:gd name="T8" fmla="*/ 751 w 751"/>
                <a:gd name="T9" fmla="*/ 0 h 134"/>
                <a:gd name="T10" fmla="*/ 30 w 751"/>
                <a:gd name="T11" fmla="*/ 134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1"/>
                <a:gd name="T19" fmla="*/ 0 h 134"/>
                <a:gd name="T20" fmla="*/ 751 w 751"/>
                <a:gd name="T21" fmla="*/ 134 h 1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1" h="134">
                  <a:moveTo>
                    <a:pt x="30" y="134"/>
                  </a:moveTo>
                  <a:lnTo>
                    <a:pt x="24" y="128"/>
                  </a:lnTo>
                  <a:lnTo>
                    <a:pt x="6" y="121"/>
                  </a:lnTo>
                  <a:lnTo>
                    <a:pt x="0" y="115"/>
                  </a:lnTo>
                  <a:lnTo>
                    <a:pt x="751" y="0"/>
                  </a:lnTo>
                  <a:lnTo>
                    <a:pt x="30" y="134"/>
                  </a:lnTo>
                  <a:close/>
                </a:path>
              </a:pathLst>
            </a:custGeom>
            <a:solidFill>
              <a:srgbClr val="6600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6" name="Freeform 44"/>
            <p:cNvSpPr>
              <a:spLocks/>
            </p:cNvSpPr>
            <p:nvPr/>
          </p:nvSpPr>
          <p:spPr bwMode="auto">
            <a:xfrm>
              <a:off x="2111" y="2359"/>
              <a:ext cx="121" cy="831"/>
            </a:xfrm>
            <a:custGeom>
              <a:avLst/>
              <a:gdLst>
                <a:gd name="T0" fmla="*/ 0 w 20"/>
                <a:gd name="T1" fmla="*/ 137 h 137"/>
                <a:gd name="T2" fmla="*/ 9 w 20"/>
                <a:gd name="T3" fmla="*/ 137 h 137"/>
                <a:gd name="T4" fmla="*/ 20 w 20"/>
                <a:gd name="T5" fmla="*/ 0 h 137"/>
                <a:gd name="T6" fmla="*/ 0 60000 65536"/>
                <a:gd name="T7" fmla="*/ 0 60000 65536"/>
                <a:gd name="T8" fmla="*/ 0 60000 65536"/>
                <a:gd name="T9" fmla="*/ 0 w 20"/>
                <a:gd name="T10" fmla="*/ 0 h 137"/>
                <a:gd name="T11" fmla="*/ 20 w 20"/>
                <a:gd name="T12" fmla="*/ 137 h 1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37">
                  <a:moveTo>
                    <a:pt x="0" y="137"/>
                  </a:moveTo>
                  <a:lnTo>
                    <a:pt x="9" y="137"/>
                  </a:lnTo>
                  <a:lnTo>
                    <a:pt x="2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7" name="Freeform 45"/>
            <p:cNvSpPr>
              <a:spLocks/>
            </p:cNvSpPr>
            <p:nvPr/>
          </p:nvSpPr>
          <p:spPr bwMode="auto">
            <a:xfrm>
              <a:off x="2250" y="2117"/>
              <a:ext cx="509" cy="339"/>
            </a:xfrm>
            <a:custGeom>
              <a:avLst/>
              <a:gdLst>
                <a:gd name="T0" fmla="*/ 509 w 509"/>
                <a:gd name="T1" fmla="*/ 91 h 339"/>
                <a:gd name="T2" fmla="*/ 479 w 509"/>
                <a:gd name="T3" fmla="*/ 85 h 339"/>
                <a:gd name="T4" fmla="*/ 467 w 509"/>
                <a:gd name="T5" fmla="*/ 85 h 339"/>
                <a:gd name="T6" fmla="*/ 436 w 509"/>
                <a:gd name="T7" fmla="*/ 85 h 339"/>
                <a:gd name="T8" fmla="*/ 418 w 509"/>
                <a:gd name="T9" fmla="*/ 78 h 339"/>
                <a:gd name="T10" fmla="*/ 394 w 509"/>
                <a:gd name="T11" fmla="*/ 78 h 339"/>
                <a:gd name="T12" fmla="*/ 376 w 509"/>
                <a:gd name="T13" fmla="*/ 78 h 339"/>
                <a:gd name="T14" fmla="*/ 352 w 509"/>
                <a:gd name="T15" fmla="*/ 72 h 339"/>
                <a:gd name="T16" fmla="*/ 333 w 509"/>
                <a:gd name="T17" fmla="*/ 72 h 339"/>
                <a:gd name="T18" fmla="*/ 309 w 509"/>
                <a:gd name="T19" fmla="*/ 66 h 339"/>
                <a:gd name="T20" fmla="*/ 297 w 509"/>
                <a:gd name="T21" fmla="*/ 66 h 339"/>
                <a:gd name="T22" fmla="*/ 267 w 509"/>
                <a:gd name="T23" fmla="*/ 60 h 339"/>
                <a:gd name="T24" fmla="*/ 255 w 509"/>
                <a:gd name="T25" fmla="*/ 60 h 339"/>
                <a:gd name="T26" fmla="*/ 230 w 509"/>
                <a:gd name="T27" fmla="*/ 54 h 339"/>
                <a:gd name="T28" fmla="*/ 218 w 509"/>
                <a:gd name="T29" fmla="*/ 54 h 339"/>
                <a:gd name="T30" fmla="*/ 194 w 509"/>
                <a:gd name="T31" fmla="*/ 48 h 339"/>
                <a:gd name="T32" fmla="*/ 182 w 509"/>
                <a:gd name="T33" fmla="*/ 48 h 339"/>
                <a:gd name="T34" fmla="*/ 158 w 509"/>
                <a:gd name="T35" fmla="*/ 42 h 339"/>
                <a:gd name="T36" fmla="*/ 146 w 509"/>
                <a:gd name="T37" fmla="*/ 36 h 339"/>
                <a:gd name="T38" fmla="*/ 121 w 509"/>
                <a:gd name="T39" fmla="*/ 36 h 339"/>
                <a:gd name="T40" fmla="*/ 109 w 509"/>
                <a:gd name="T41" fmla="*/ 30 h 339"/>
                <a:gd name="T42" fmla="*/ 91 w 509"/>
                <a:gd name="T43" fmla="*/ 24 h 339"/>
                <a:gd name="T44" fmla="*/ 79 w 509"/>
                <a:gd name="T45" fmla="*/ 24 h 339"/>
                <a:gd name="T46" fmla="*/ 55 w 509"/>
                <a:gd name="T47" fmla="*/ 18 h 339"/>
                <a:gd name="T48" fmla="*/ 49 w 509"/>
                <a:gd name="T49" fmla="*/ 12 h 339"/>
                <a:gd name="T50" fmla="*/ 31 w 509"/>
                <a:gd name="T51" fmla="*/ 6 h 339"/>
                <a:gd name="T52" fmla="*/ 18 w 509"/>
                <a:gd name="T53" fmla="*/ 6 h 339"/>
                <a:gd name="T54" fmla="*/ 0 w 509"/>
                <a:gd name="T55" fmla="*/ 0 h 339"/>
                <a:gd name="T56" fmla="*/ 0 w 509"/>
                <a:gd name="T57" fmla="*/ 248 h 339"/>
                <a:gd name="T58" fmla="*/ 18 w 509"/>
                <a:gd name="T59" fmla="*/ 254 h 339"/>
                <a:gd name="T60" fmla="*/ 31 w 509"/>
                <a:gd name="T61" fmla="*/ 254 h 339"/>
                <a:gd name="T62" fmla="*/ 49 w 509"/>
                <a:gd name="T63" fmla="*/ 260 h 339"/>
                <a:gd name="T64" fmla="*/ 55 w 509"/>
                <a:gd name="T65" fmla="*/ 266 h 339"/>
                <a:gd name="T66" fmla="*/ 79 w 509"/>
                <a:gd name="T67" fmla="*/ 273 h 339"/>
                <a:gd name="T68" fmla="*/ 91 w 509"/>
                <a:gd name="T69" fmla="*/ 273 h 339"/>
                <a:gd name="T70" fmla="*/ 109 w 509"/>
                <a:gd name="T71" fmla="*/ 279 h 339"/>
                <a:gd name="T72" fmla="*/ 121 w 509"/>
                <a:gd name="T73" fmla="*/ 285 h 339"/>
                <a:gd name="T74" fmla="*/ 146 w 509"/>
                <a:gd name="T75" fmla="*/ 285 h 339"/>
                <a:gd name="T76" fmla="*/ 158 w 509"/>
                <a:gd name="T77" fmla="*/ 291 h 339"/>
                <a:gd name="T78" fmla="*/ 182 w 509"/>
                <a:gd name="T79" fmla="*/ 297 h 339"/>
                <a:gd name="T80" fmla="*/ 194 w 509"/>
                <a:gd name="T81" fmla="*/ 297 h 339"/>
                <a:gd name="T82" fmla="*/ 218 w 509"/>
                <a:gd name="T83" fmla="*/ 303 h 339"/>
                <a:gd name="T84" fmla="*/ 230 w 509"/>
                <a:gd name="T85" fmla="*/ 303 h 339"/>
                <a:gd name="T86" fmla="*/ 255 w 509"/>
                <a:gd name="T87" fmla="*/ 309 h 339"/>
                <a:gd name="T88" fmla="*/ 267 w 509"/>
                <a:gd name="T89" fmla="*/ 309 h 339"/>
                <a:gd name="T90" fmla="*/ 297 w 509"/>
                <a:gd name="T91" fmla="*/ 315 h 339"/>
                <a:gd name="T92" fmla="*/ 309 w 509"/>
                <a:gd name="T93" fmla="*/ 315 h 339"/>
                <a:gd name="T94" fmla="*/ 333 w 509"/>
                <a:gd name="T95" fmla="*/ 321 h 339"/>
                <a:gd name="T96" fmla="*/ 352 w 509"/>
                <a:gd name="T97" fmla="*/ 321 h 339"/>
                <a:gd name="T98" fmla="*/ 376 w 509"/>
                <a:gd name="T99" fmla="*/ 327 h 339"/>
                <a:gd name="T100" fmla="*/ 394 w 509"/>
                <a:gd name="T101" fmla="*/ 327 h 339"/>
                <a:gd name="T102" fmla="*/ 418 w 509"/>
                <a:gd name="T103" fmla="*/ 327 h 339"/>
                <a:gd name="T104" fmla="*/ 436 w 509"/>
                <a:gd name="T105" fmla="*/ 333 h 339"/>
                <a:gd name="T106" fmla="*/ 467 w 509"/>
                <a:gd name="T107" fmla="*/ 333 h 339"/>
                <a:gd name="T108" fmla="*/ 479 w 509"/>
                <a:gd name="T109" fmla="*/ 333 h 339"/>
                <a:gd name="T110" fmla="*/ 509 w 509"/>
                <a:gd name="T111" fmla="*/ 339 h 339"/>
                <a:gd name="T112" fmla="*/ 509 w 509"/>
                <a:gd name="T113" fmla="*/ 91 h 3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339"/>
                <a:gd name="T173" fmla="*/ 509 w 509"/>
                <a:gd name="T174" fmla="*/ 339 h 3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339">
                  <a:moveTo>
                    <a:pt x="509" y="91"/>
                  </a:moveTo>
                  <a:lnTo>
                    <a:pt x="479" y="85"/>
                  </a:lnTo>
                  <a:lnTo>
                    <a:pt x="467" y="85"/>
                  </a:lnTo>
                  <a:lnTo>
                    <a:pt x="436" y="85"/>
                  </a:lnTo>
                  <a:lnTo>
                    <a:pt x="418" y="78"/>
                  </a:lnTo>
                  <a:lnTo>
                    <a:pt x="394" y="78"/>
                  </a:lnTo>
                  <a:lnTo>
                    <a:pt x="376" y="78"/>
                  </a:lnTo>
                  <a:lnTo>
                    <a:pt x="352" y="72"/>
                  </a:lnTo>
                  <a:lnTo>
                    <a:pt x="333" y="72"/>
                  </a:lnTo>
                  <a:lnTo>
                    <a:pt x="309" y="66"/>
                  </a:lnTo>
                  <a:lnTo>
                    <a:pt x="297" y="66"/>
                  </a:lnTo>
                  <a:lnTo>
                    <a:pt x="267" y="60"/>
                  </a:lnTo>
                  <a:lnTo>
                    <a:pt x="255" y="60"/>
                  </a:lnTo>
                  <a:lnTo>
                    <a:pt x="230" y="54"/>
                  </a:lnTo>
                  <a:lnTo>
                    <a:pt x="218" y="54"/>
                  </a:lnTo>
                  <a:lnTo>
                    <a:pt x="194" y="48"/>
                  </a:lnTo>
                  <a:lnTo>
                    <a:pt x="182" y="48"/>
                  </a:lnTo>
                  <a:lnTo>
                    <a:pt x="158" y="42"/>
                  </a:lnTo>
                  <a:lnTo>
                    <a:pt x="146" y="36"/>
                  </a:lnTo>
                  <a:lnTo>
                    <a:pt x="121" y="36"/>
                  </a:lnTo>
                  <a:lnTo>
                    <a:pt x="109" y="30"/>
                  </a:lnTo>
                  <a:lnTo>
                    <a:pt x="91" y="24"/>
                  </a:lnTo>
                  <a:lnTo>
                    <a:pt x="79" y="24"/>
                  </a:lnTo>
                  <a:lnTo>
                    <a:pt x="55" y="18"/>
                  </a:lnTo>
                  <a:lnTo>
                    <a:pt x="49" y="12"/>
                  </a:lnTo>
                  <a:lnTo>
                    <a:pt x="31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248"/>
                  </a:lnTo>
                  <a:lnTo>
                    <a:pt x="18" y="254"/>
                  </a:lnTo>
                  <a:lnTo>
                    <a:pt x="31" y="254"/>
                  </a:lnTo>
                  <a:lnTo>
                    <a:pt x="49" y="260"/>
                  </a:lnTo>
                  <a:lnTo>
                    <a:pt x="55" y="266"/>
                  </a:lnTo>
                  <a:lnTo>
                    <a:pt x="79" y="273"/>
                  </a:lnTo>
                  <a:lnTo>
                    <a:pt x="91" y="273"/>
                  </a:lnTo>
                  <a:lnTo>
                    <a:pt x="109" y="279"/>
                  </a:lnTo>
                  <a:lnTo>
                    <a:pt x="121" y="285"/>
                  </a:lnTo>
                  <a:lnTo>
                    <a:pt x="146" y="285"/>
                  </a:lnTo>
                  <a:lnTo>
                    <a:pt x="158" y="291"/>
                  </a:lnTo>
                  <a:lnTo>
                    <a:pt x="182" y="297"/>
                  </a:lnTo>
                  <a:lnTo>
                    <a:pt x="194" y="297"/>
                  </a:lnTo>
                  <a:lnTo>
                    <a:pt x="218" y="303"/>
                  </a:lnTo>
                  <a:lnTo>
                    <a:pt x="230" y="303"/>
                  </a:lnTo>
                  <a:lnTo>
                    <a:pt x="255" y="309"/>
                  </a:lnTo>
                  <a:lnTo>
                    <a:pt x="267" y="309"/>
                  </a:lnTo>
                  <a:lnTo>
                    <a:pt x="297" y="315"/>
                  </a:lnTo>
                  <a:lnTo>
                    <a:pt x="309" y="315"/>
                  </a:lnTo>
                  <a:lnTo>
                    <a:pt x="333" y="321"/>
                  </a:lnTo>
                  <a:lnTo>
                    <a:pt x="352" y="321"/>
                  </a:lnTo>
                  <a:lnTo>
                    <a:pt x="376" y="327"/>
                  </a:lnTo>
                  <a:lnTo>
                    <a:pt x="394" y="327"/>
                  </a:lnTo>
                  <a:lnTo>
                    <a:pt x="418" y="327"/>
                  </a:lnTo>
                  <a:lnTo>
                    <a:pt x="436" y="333"/>
                  </a:lnTo>
                  <a:lnTo>
                    <a:pt x="467" y="333"/>
                  </a:lnTo>
                  <a:lnTo>
                    <a:pt x="479" y="333"/>
                  </a:lnTo>
                  <a:lnTo>
                    <a:pt x="509" y="339"/>
                  </a:lnTo>
                  <a:lnTo>
                    <a:pt x="509" y="91"/>
                  </a:lnTo>
                  <a:close/>
                </a:path>
              </a:pathLst>
            </a:custGeom>
            <a:solidFill>
              <a:srgbClr val="66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8" name="Freeform 46"/>
            <p:cNvSpPr>
              <a:spLocks/>
            </p:cNvSpPr>
            <p:nvPr/>
          </p:nvSpPr>
          <p:spPr bwMode="auto">
            <a:xfrm>
              <a:off x="2250" y="1983"/>
              <a:ext cx="721" cy="225"/>
            </a:xfrm>
            <a:custGeom>
              <a:avLst/>
              <a:gdLst>
                <a:gd name="T0" fmla="*/ 509 w 721"/>
                <a:gd name="T1" fmla="*/ 225 h 225"/>
                <a:gd name="T2" fmla="*/ 479 w 721"/>
                <a:gd name="T3" fmla="*/ 219 h 225"/>
                <a:gd name="T4" fmla="*/ 467 w 721"/>
                <a:gd name="T5" fmla="*/ 219 h 225"/>
                <a:gd name="T6" fmla="*/ 436 w 721"/>
                <a:gd name="T7" fmla="*/ 219 h 225"/>
                <a:gd name="T8" fmla="*/ 418 w 721"/>
                <a:gd name="T9" fmla="*/ 212 h 225"/>
                <a:gd name="T10" fmla="*/ 394 w 721"/>
                <a:gd name="T11" fmla="*/ 212 h 225"/>
                <a:gd name="T12" fmla="*/ 376 w 721"/>
                <a:gd name="T13" fmla="*/ 212 h 225"/>
                <a:gd name="T14" fmla="*/ 352 w 721"/>
                <a:gd name="T15" fmla="*/ 206 h 225"/>
                <a:gd name="T16" fmla="*/ 333 w 721"/>
                <a:gd name="T17" fmla="*/ 206 h 225"/>
                <a:gd name="T18" fmla="*/ 309 w 721"/>
                <a:gd name="T19" fmla="*/ 200 h 225"/>
                <a:gd name="T20" fmla="*/ 297 w 721"/>
                <a:gd name="T21" fmla="*/ 200 h 225"/>
                <a:gd name="T22" fmla="*/ 267 w 721"/>
                <a:gd name="T23" fmla="*/ 194 h 225"/>
                <a:gd name="T24" fmla="*/ 255 w 721"/>
                <a:gd name="T25" fmla="*/ 194 h 225"/>
                <a:gd name="T26" fmla="*/ 230 w 721"/>
                <a:gd name="T27" fmla="*/ 188 h 225"/>
                <a:gd name="T28" fmla="*/ 218 w 721"/>
                <a:gd name="T29" fmla="*/ 188 h 225"/>
                <a:gd name="T30" fmla="*/ 194 w 721"/>
                <a:gd name="T31" fmla="*/ 182 h 225"/>
                <a:gd name="T32" fmla="*/ 182 w 721"/>
                <a:gd name="T33" fmla="*/ 182 h 225"/>
                <a:gd name="T34" fmla="*/ 158 w 721"/>
                <a:gd name="T35" fmla="*/ 176 h 225"/>
                <a:gd name="T36" fmla="*/ 146 w 721"/>
                <a:gd name="T37" fmla="*/ 170 h 225"/>
                <a:gd name="T38" fmla="*/ 121 w 721"/>
                <a:gd name="T39" fmla="*/ 170 h 225"/>
                <a:gd name="T40" fmla="*/ 109 w 721"/>
                <a:gd name="T41" fmla="*/ 164 h 225"/>
                <a:gd name="T42" fmla="*/ 91 w 721"/>
                <a:gd name="T43" fmla="*/ 158 h 225"/>
                <a:gd name="T44" fmla="*/ 79 w 721"/>
                <a:gd name="T45" fmla="*/ 158 h 225"/>
                <a:gd name="T46" fmla="*/ 55 w 721"/>
                <a:gd name="T47" fmla="*/ 152 h 225"/>
                <a:gd name="T48" fmla="*/ 49 w 721"/>
                <a:gd name="T49" fmla="*/ 146 h 225"/>
                <a:gd name="T50" fmla="*/ 31 w 721"/>
                <a:gd name="T51" fmla="*/ 140 h 225"/>
                <a:gd name="T52" fmla="*/ 18 w 721"/>
                <a:gd name="T53" fmla="*/ 140 h 225"/>
                <a:gd name="T54" fmla="*/ 0 w 721"/>
                <a:gd name="T55" fmla="*/ 134 h 225"/>
                <a:gd name="T56" fmla="*/ 721 w 721"/>
                <a:gd name="T57" fmla="*/ 0 h 225"/>
                <a:gd name="T58" fmla="*/ 509 w 721"/>
                <a:gd name="T59" fmla="*/ 225 h 22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1"/>
                <a:gd name="T91" fmla="*/ 0 h 225"/>
                <a:gd name="T92" fmla="*/ 721 w 721"/>
                <a:gd name="T93" fmla="*/ 225 h 22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1" h="225">
                  <a:moveTo>
                    <a:pt x="509" y="225"/>
                  </a:moveTo>
                  <a:lnTo>
                    <a:pt x="479" y="219"/>
                  </a:lnTo>
                  <a:lnTo>
                    <a:pt x="467" y="219"/>
                  </a:lnTo>
                  <a:lnTo>
                    <a:pt x="436" y="219"/>
                  </a:lnTo>
                  <a:lnTo>
                    <a:pt x="418" y="212"/>
                  </a:lnTo>
                  <a:lnTo>
                    <a:pt x="394" y="212"/>
                  </a:lnTo>
                  <a:lnTo>
                    <a:pt x="376" y="212"/>
                  </a:lnTo>
                  <a:lnTo>
                    <a:pt x="352" y="206"/>
                  </a:lnTo>
                  <a:lnTo>
                    <a:pt x="333" y="206"/>
                  </a:lnTo>
                  <a:lnTo>
                    <a:pt x="309" y="200"/>
                  </a:lnTo>
                  <a:lnTo>
                    <a:pt x="297" y="200"/>
                  </a:lnTo>
                  <a:lnTo>
                    <a:pt x="267" y="194"/>
                  </a:lnTo>
                  <a:lnTo>
                    <a:pt x="255" y="194"/>
                  </a:lnTo>
                  <a:lnTo>
                    <a:pt x="230" y="188"/>
                  </a:lnTo>
                  <a:lnTo>
                    <a:pt x="218" y="188"/>
                  </a:lnTo>
                  <a:lnTo>
                    <a:pt x="194" y="182"/>
                  </a:lnTo>
                  <a:lnTo>
                    <a:pt x="182" y="182"/>
                  </a:lnTo>
                  <a:lnTo>
                    <a:pt x="158" y="176"/>
                  </a:lnTo>
                  <a:lnTo>
                    <a:pt x="146" y="170"/>
                  </a:lnTo>
                  <a:lnTo>
                    <a:pt x="121" y="170"/>
                  </a:lnTo>
                  <a:lnTo>
                    <a:pt x="109" y="164"/>
                  </a:lnTo>
                  <a:lnTo>
                    <a:pt x="91" y="158"/>
                  </a:lnTo>
                  <a:lnTo>
                    <a:pt x="79" y="158"/>
                  </a:lnTo>
                  <a:lnTo>
                    <a:pt x="55" y="152"/>
                  </a:lnTo>
                  <a:lnTo>
                    <a:pt x="49" y="146"/>
                  </a:lnTo>
                  <a:lnTo>
                    <a:pt x="31" y="140"/>
                  </a:lnTo>
                  <a:lnTo>
                    <a:pt x="18" y="140"/>
                  </a:lnTo>
                  <a:lnTo>
                    <a:pt x="0" y="134"/>
                  </a:lnTo>
                  <a:lnTo>
                    <a:pt x="721" y="0"/>
                  </a:lnTo>
                  <a:lnTo>
                    <a:pt x="509" y="225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9" name="Freeform 47"/>
            <p:cNvSpPr>
              <a:spLocks/>
            </p:cNvSpPr>
            <p:nvPr/>
          </p:nvSpPr>
          <p:spPr bwMode="auto">
            <a:xfrm>
              <a:off x="2474" y="2426"/>
              <a:ext cx="218" cy="528"/>
            </a:xfrm>
            <a:custGeom>
              <a:avLst/>
              <a:gdLst>
                <a:gd name="T0" fmla="*/ 36 w 36"/>
                <a:gd name="T1" fmla="*/ 87 h 87"/>
                <a:gd name="T2" fmla="*/ 36 w 36"/>
                <a:gd name="T3" fmla="*/ 78 h 87"/>
                <a:gd name="T4" fmla="*/ 0 w 36"/>
                <a:gd name="T5" fmla="*/ 0 h 87"/>
                <a:gd name="T6" fmla="*/ 0 60000 65536"/>
                <a:gd name="T7" fmla="*/ 0 60000 65536"/>
                <a:gd name="T8" fmla="*/ 0 60000 65536"/>
                <a:gd name="T9" fmla="*/ 0 w 36"/>
                <a:gd name="T10" fmla="*/ 0 h 87"/>
                <a:gd name="T11" fmla="*/ 36 w 36"/>
                <a:gd name="T12" fmla="*/ 87 h 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87">
                  <a:moveTo>
                    <a:pt x="36" y="87"/>
                  </a:moveTo>
                  <a:lnTo>
                    <a:pt x="36" y="7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0" name="Freeform 48"/>
            <p:cNvSpPr>
              <a:spLocks/>
            </p:cNvSpPr>
            <p:nvPr/>
          </p:nvSpPr>
          <p:spPr bwMode="auto">
            <a:xfrm>
              <a:off x="3128" y="1983"/>
              <a:ext cx="727" cy="473"/>
            </a:xfrm>
            <a:custGeom>
              <a:avLst/>
              <a:gdLst>
                <a:gd name="T0" fmla="*/ 727 w 727"/>
                <a:gd name="T1" fmla="*/ 6 h 473"/>
                <a:gd name="T2" fmla="*/ 721 w 727"/>
                <a:gd name="T3" fmla="*/ 18 h 473"/>
                <a:gd name="T4" fmla="*/ 715 w 727"/>
                <a:gd name="T5" fmla="*/ 30 h 473"/>
                <a:gd name="T6" fmla="*/ 709 w 727"/>
                <a:gd name="T7" fmla="*/ 49 h 473"/>
                <a:gd name="T8" fmla="*/ 697 w 727"/>
                <a:gd name="T9" fmla="*/ 61 h 473"/>
                <a:gd name="T10" fmla="*/ 685 w 727"/>
                <a:gd name="T11" fmla="*/ 67 h 473"/>
                <a:gd name="T12" fmla="*/ 660 w 727"/>
                <a:gd name="T13" fmla="*/ 85 h 473"/>
                <a:gd name="T14" fmla="*/ 642 w 727"/>
                <a:gd name="T15" fmla="*/ 97 h 473"/>
                <a:gd name="T16" fmla="*/ 624 w 727"/>
                <a:gd name="T17" fmla="*/ 109 h 473"/>
                <a:gd name="T18" fmla="*/ 594 w 727"/>
                <a:gd name="T19" fmla="*/ 121 h 473"/>
                <a:gd name="T20" fmla="*/ 564 w 727"/>
                <a:gd name="T21" fmla="*/ 134 h 473"/>
                <a:gd name="T22" fmla="*/ 539 w 727"/>
                <a:gd name="T23" fmla="*/ 140 h 473"/>
                <a:gd name="T24" fmla="*/ 497 w 727"/>
                <a:gd name="T25" fmla="*/ 152 h 473"/>
                <a:gd name="T26" fmla="*/ 467 w 727"/>
                <a:gd name="T27" fmla="*/ 164 h 473"/>
                <a:gd name="T28" fmla="*/ 436 w 727"/>
                <a:gd name="T29" fmla="*/ 170 h 473"/>
                <a:gd name="T30" fmla="*/ 388 w 727"/>
                <a:gd name="T31" fmla="*/ 182 h 473"/>
                <a:gd name="T32" fmla="*/ 352 w 727"/>
                <a:gd name="T33" fmla="*/ 188 h 473"/>
                <a:gd name="T34" fmla="*/ 309 w 727"/>
                <a:gd name="T35" fmla="*/ 194 h 473"/>
                <a:gd name="T36" fmla="*/ 261 w 727"/>
                <a:gd name="T37" fmla="*/ 200 h 473"/>
                <a:gd name="T38" fmla="*/ 218 w 727"/>
                <a:gd name="T39" fmla="*/ 206 h 473"/>
                <a:gd name="T40" fmla="*/ 176 w 727"/>
                <a:gd name="T41" fmla="*/ 212 h 473"/>
                <a:gd name="T42" fmla="*/ 115 w 727"/>
                <a:gd name="T43" fmla="*/ 219 h 473"/>
                <a:gd name="T44" fmla="*/ 73 w 727"/>
                <a:gd name="T45" fmla="*/ 219 h 473"/>
                <a:gd name="T46" fmla="*/ 31 w 727"/>
                <a:gd name="T47" fmla="*/ 225 h 473"/>
                <a:gd name="T48" fmla="*/ 0 w 727"/>
                <a:gd name="T49" fmla="*/ 473 h 473"/>
                <a:gd name="T50" fmla="*/ 43 w 727"/>
                <a:gd name="T51" fmla="*/ 473 h 473"/>
                <a:gd name="T52" fmla="*/ 103 w 727"/>
                <a:gd name="T53" fmla="*/ 467 h 473"/>
                <a:gd name="T54" fmla="*/ 146 w 727"/>
                <a:gd name="T55" fmla="*/ 461 h 473"/>
                <a:gd name="T56" fmla="*/ 188 w 727"/>
                <a:gd name="T57" fmla="*/ 461 h 473"/>
                <a:gd name="T58" fmla="*/ 243 w 727"/>
                <a:gd name="T59" fmla="*/ 455 h 473"/>
                <a:gd name="T60" fmla="*/ 285 w 727"/>
                <a:gd name="T61" fmla="*/ 449 h 473"/>
                <a:gd name="T62" fmla="*/ 321 w 727"/>
                <a:gd name="T63" fmla="*/ 443 h 473"/>
                <a:gd name="T64" fmla="*/ 376 w 727"/>
                <a:gd name="T65" fmla="*/ 431 h 473"/>
                <a:gd name="T66" fmla="*/ 412 w 727"/>
                <a:gd name="T67" fmla="*/ 425 h 473"/>
                <a:gd name="T68" fmla="*/ 442 w 727"/>
                <a:gd name="T69" fmla="*/ 419 h 473"/>
                <a:gd name="T70" fmla="*/ 491 w 727"/>
                <a:gd name="T71" fmla="*/ 407 h 473"/>
                <a:gd name="T72" fmla="*/ 521 w 727"/>
                <a:gd name="T73" fmla="*/ 394 h 473"/>
                <a:gd name="T74" fmla="*/ 545 w 727"/>
                <a:gd name="T75" fmla="*/ 388 h 473"/>
                <a:gd name="T76" fmla="*/ 582 w 727"/>
                <a:gd name="T77" fmla="*/ 370 h 473"/>
                <a:gd name="T78" fmla="*/ 606 w 727"/>
                <a:gd name="T79" fmla="*/ 364 h 473"/>
                <a:gd name="T80" fmla="*/ 630 w 727"/>
                <a:gd name="T81" fmla="*/ 352 h 473"/>
                <a:gd name="T82" fmla="*/ 654 w 727"/>
                <a:gd name="T83" fmla="*/ 340 h 473"/>
                <a:gd name="T84" fmla="*/ 673 w 727"/>
                <a:gd name="T85" fmla="*/ 328 h 473"/>
                <a:gd name="T86" fmla="*/ 685 w 727"/>
                <a:gd name="T87" fmla="*/ 316 h 473"/>
                <a:gd name="T88" fmla="*/ 703 w 727"/>
                <a:gd name="T89" fmla="*/ 297 h 473"/>
                <a:gd name="T90" fmla="*/ 715 w 727"/>
                <a:gd name="T91" fmla="*/ 285 h 473"/>
                <a:gd name="T92" fmla="*/ 721 w 727"/>
                <a:gd name="T93" fmla="*/ 273 h 473"/>
                <a:gd name="T94" fmla="*/ 727 w 727"/>
                <a:gd name="T95" fmla="*/ 261 h 473"/>
                <a:gd name="T96" fmla="*/ 727 w 727"/>
                <a:gd name="T97" fmla="*/ 249 h 4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27"/>
                <a:gd name="T148" fmla="*/ 0 h 473"/>
                <a:gd name="T149" fmla="*/ 727 w 727"/>
                <a:gd name="T150" fmla="*/ 473 h 47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27" h="473">
                  <a:moveTo>
                    <a:pt x="727" y="0"/>
                  </a:moveTo>
                  <a:lnTo>
                    <a:pt x="727" y="6"/>
                  </a:lnTo>
                  <a:lnTo>
                    <a:pt x="727" y="12"/>
                  </a:lnTo>
                  <a:lnTo>
                    <a:pt x="721" y="18"/>
                  </a:lnTo>
                  <a:lnTo>
                    <a:pt x="721" y="24"/>
                  </a:lnTo>
                  <a:lnTo>
                    <a:pt x="715" y="30"/>
                  </a:lnTo>
                  <a:lnTo>
                    <a:pt x="715" y="37"/>
                  </a:lnTo>
                  <a:lnTo>
                    <a:pt x="709" y="49"/>
                  </a:lnTo>
                  <a:lnTo>
                    <a:pt x="703" y="49"/>
                  </a:lnTo>
                  <a:lnTo>
                    <a:pt x="697" y="61"/>
                  </a:lnTo>
                  <a:lnTo>
                    <a:pt x="685" y="67"/>
                  </a:lnTo>
                  <a:lnTo>
                    <a:pt x="673" y="79"/>
                  </a:lnTo>
                  <a:lnTo>
                    <a:pt x="660" y="85"/>
                  </a:lnTo>
                  <a:lnTo>
                    <a:pt x="654" y="91"/>
                  </a:lnTo>
                  <a:lnTo>
                    <a:pt x="642" y="97"/>
                  </a:lnTo>
                  <a:lnTo>
                    <a:pt x="630" y="103"/>
                  </a:lnTo>
                  <a:lnTo>
                    <a:pt x="624" y="109"/>
                  </a:lnTo>
                  <a:lnTo>
                    <a:pt x="606" y="115"/>
                  </a:lnTo>
                  <a:lnTo>
                    <a:pt x="594" y="121"/>
                  </a:lnTo>
                  <a:lnTo>
                    <a:pt x="582" y="121"/>
                  </a:lnTo>
                  <a:lnTo>
                    <a:pt x="564" y="134"/>
                  </a:lnTo>
                  <a:lnTo>
                    <a:pt x="545" y="140"/>
                  </a:lnTo>
                  <a:lnTo>
                    <a:pt x="539" y="140"/>
                  </a:lnTo>
                  <a:lnTo>
                    <a:pt x="521" y="146"/>
                  </a:lnTo>
                  <a:lnTo>
                    <a:pt x="497" y="152"/>
                  </a:lnTo>
                  <a:lnTo>
                    <a:pt x="491" y="158"/>
                  </a:lnTo>
                  <a:lnTo>
                    <a:pt x="467" y="164"/>
                  </a:lnTo>
                  <a:lnTo>
                    <a:pt x="442" y="170"/>
                  </a:lnTo>
                  <a:lnTo>
                    <a:pt x="436" y="170"/>
                  </a:lnTo>
                  <a:lnTo>
                    <a:pt x="412" y="176"/>
                  </a:lnTo>
                  <a:lnTo>
                    <a:pt x="388" y="182"/>
                  </a:lnTo>
                  <a:lnTo>
                    <a:pt x="376" y="182"/>
                  </a:lnTo>
                  <a:lnTo>
                    <a:pt x="352" y="188"/>
                  </a:lnTo>
                  <a:lnTo>
                    <a:pt x="321" y="194"/>
                  </a:lnTo>
                  <a:lnTo>
                    <a:pt x="309" y="194"/>
                  </a:lnTo>
                  <a:lnTo>
                    <a:pt x="285" y="200"/>
                  </a:lnTo>
                  <a:lnTo>
                    <a:pt x="261" y="200"/>
                  </a:lnTo>
                  <a:lnTo>
                    <a:pt x="243" y="206"/>
                  </a:lnTo>
                  <a:lnTo>
                    <a:pt x="218" y="206"/>
                  </a:lnTo>
                  <a:lnTo>
                    <a:pt x="188" y="212"/>
                  </a:lnTo>
                  <a:lnTo>
                    <a:pt x="176" y="212"/>
                  </a:lnTo>
                  <a:lnTo>
                    <a:pt x="146" y="212"/>
                  </a:lnTo>
                  <a:lnTo>
                    <a:pt x="115" y="219"/>
                  </a:lnTo>
                  <a:lnTo>
                    <a:pt x="103" y="219"/>
                  </a:lnTo>
                  <a:lnTo>
                    <a:pt x="73" y="219"/>
                  </a:lnTo>
                  <a:lnTo>
                    <a:pt x="43" y="225"/>
                  </a:lnTo>
                  <a:lnTo>
                    <a:pt x="31" y="225"/>
                  </a:lnTo>
                  <a:lnTo>
                    <a:pt x="0" y="225"/>
                  </a:lnTo>
                  <a:lnTo>
                    <a:pt x="0" y="473"/>
                  </a:lnTo>
                  <a:lnTo>
                    <a:pt x="31" y="473"/>
                  </a:lnTo>
                  <a:lnTo>
                    <a:pt x="43" y="473"/>
                  </a:lnTo>
                  <a:lnTo>
                    <a:pt x="73" y="467"/>
                  </a:lnTo>
                  <a:lnTo>
                    <a:pt x="103" y="467"/>
                  </a:lnTo>
                  <a:lnTo>
                    <a:pt x="115" y="467"/>
                  </a:lnTo>
                  <a:lnTo>
                    <a:pt x="146" y="461"/>
                  </a:lnTo>
                  <a:lnTo>
                    <a:pt x="176" y="461"/>
                  </a:lnTo>
                  <a:lnTo>
                    <a:pt x="188" y="461"/>
                  </a:lnTo>
                  <a:lnTo>
                    <a:pt x="218" y="455"/>
                  </a:lnTo>
                  <a:lnTo>
                    <a:pt x="243" y="455"/>
                  </a:lnTo>
                  <a:lnTo>
                    <a:pt x="261" y="449"/>
                  </a:lnTo>
                  <a:lnTo>
                    <a:pt x="285" y="449"/>
                  </a:lnTo>
                  <a:lnTo>
                    <a:pt x="309" y="443"/>
                  </a:lnTo>
                  <a:lnTo>
                    <a:pt x="321" y="443"/>
                  </a:lnTo>
                  <a:lnTo>
                    <a:pt x="352" y="437"/>
                  </a:lnTo>
                  <a:lnTo>
                    <a:pt x="376" y="431"/>
                  </a:lnTo>
                  <a:lnTo>
                    <a:pt x="388" y="431"/>
                  </a:lnTo>
                  <a:lnTo>
                    <a:pt x="412" y="425"/>
                  </a:lnTo>
                  <a:lnTo>
                    <a:pt x="436" y="419"/>
                  </a:lnTo>
                  <a:lnTo>
                    <a:pt x="442" y="419"/>
                  </a:lnTo>
                  <a:lnTo>
                    <a:pt x="467" y="413"/>
                  </a:lnTo>
                  <a:lnTo>
                    <a:pt x="491" y="407"/>
                  </a:lnTo>
                  <a:lnTo>
                    <a:pt x="497" y="400"/>
                  </a:lnTo>
                  <a:lnTo>
                    <a:pt x="521" y="394"/>
                  </a:lnTo>
                  <a:lnTo>
                    <a:pt x="539" y="388"/>
                  </a:lnTo>
                  <a:lnTo>
                    <a:pt x="545" y="388"/>
                  </a:lnTo>
                  <a:lnTo>
                    <a:pt x="564" y="382"/>
                  </a:lnTo>
                  <a:lnTo>
                    <a:pt x="582" y="370"/>
                  </a:lnTo>
                  <a:lnTo>
                    <a:pt x="594" y="370"/>
                  </a:lnTo>
                  <a:lnTo>
                    <a:pt x="606" y="364"/>
                  </a:lnTo>
                  <a:lnTo>
                    <a:pt x="624" y="358"/>
                  </a:lnTo>
                  <a:lnTo>
                    <a:pt x="630" y="352"/>
                  </a:lnTo>
                  <a:lnTo>
                    <a:pt x="642" y="346"/>
                  </a:lnTo>
                  <a:lnTo>
                    <a:pt x="654" y="340"/>
                  </a:lnTo>
                  <a:lnTo>
                    <a:pt x="660" y="334"/>
                  </a:lnTo>
                  <a:lnTo>
                    <a:pt x="673" y="328"/>
                  </a:lnTo>
                  <a:lnTo>
                    <a:pt x="685" y="316"/>
                  </a:lnTo>
                  <a:lnTo>
                    <a:pt x="697" y="309"/>
                  </a:lnTo>
                  <a:lnTo>
                    <a:pt x="703" y="297"/>
                  </a:lnTo>
                  <a:lnTo>
                    <a:pt x="709" y="297"/>
                  </a:lnTo>
                  <a:lnTo>
                    <a:pt x="715" y="285"/>
                  </a:lnTo>
                  <a:lnTo>
                    <a:pt x="715" y="279"/>
                  </a:lnTo>
                  <a:lnTo>
                    <a:pt x="721" y="273"/>
                  </a:lnTo>
                  <a:lnTo>
                    <a:pt x="721" y="267"/>
                  </a:lnTo>
                  <a:lnTo>
                    <a:pt x="727" y="261"/>
                  </a:lnTo>
                  <a:lnTo>
                    <a:pt x="727" y="255"/>
                  </a:lnTo>
                  <a:lnTo>
                    <a:pt x="727" y="249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1" name="Freeform 49"/>
            <p:cNvSpPr>
              <a:spLocks/>
            </p:cNvSpPr>
            <p:nvPr/>
          </p:nvSpPr>
          <p:spPr bwMode="auto">
            <a:xfrm>
              <a:off x="2971" y="1753"/>
              <a:ext cx="884" cy="455"/>
            </a:xfrm>
            <a:custGeom>
              <a:avLst/>
              <a:gdLst>
                <a:gd name="T0" fmla="*/ 30 w 884"/>
                <a:gd name="T1" fmla="*/ 0 h 455"/>
                <a:gd name="T2" fmla="*/ 79 w 884"/>
                <a:gd name="T3" fmla="*/ 0 h 455"/>
                <a:gd name="T4" fmla="*/ 121 w 884"/>
                <a:gd name="T5" fmla="*/ 0 h 455"/>
                <a:gd name="T6" fmla="*/ 188 w 884"/>
                <a:gd name="T7" fmla="*/ 6 h 455"/>
                <a:gd name="T8" fmla="*/ 230 w 884"/>
                <a:gd name="T9" fmla="*/ 6 h 455"/>
                <a:gd name="T10" fmla="*/ 272 w 884"/>
                <a:gd name="T11" fmla="*/ 12 h 455"/>
                <a:gd name="T12" fmla="*/ 333 w 884"/>
                <a:gd name="T13" fmla="*/ 18 h 455"/>
                <a:gd name="T14" fmla="*/ 375 w 884"/>
                <a:gd name="T15" fmla="*/ 18 h 455"/>
                <a:gd name="T16" fmla="*/ 418 w 884"/>
                <a:gd name="T17" fmla="*/ 24 h 455"/>
                <a:gd name="T18" fmla="*/ 466 w 884"/>
                <a:gd name="T19" fmla="*/ 36 h 455"/>
                <a:gd name="T20" fmla="*/ 509 w 884"/>
                <a:gd name="T21" fmla="*/ 42 h 455"/>
                <a:gd name="T22" fmla="*/ 545 w 884"/>
                <a:gd name="T23" fmla="*/ 48 h 455"/>
                <a:gd name="T24" fmla="*/ 593 w 884"/>
                <a:gd name="T25" fmla="*/ 60 h 455"/>
                <a:gd name="T26" fmla="*/ 624 w 884"/>
                <a:gd name="T27" fmla="*/ 66 h 455"/>
                <a:gd name="T28" fmla="*/ 654 w 884"/>
                <a:gd name="T29" fmla="*/ 72 h 455"/>
                <a:gd name="T30" fmla="*/ 696 w 884"/>
                <a:gd name="T31" fmla="*/ 85 h 455"/>
                <a:gd name="T32" fmla="*/ 721 w 884"/>
                <a:gd name="T33" fmla="*/ 97 h 455"/>
                <a:gd name="T34" fmla="*/ 751 w 884"/>
                <a:gd name="T35" fmla="*/ 109 h 455"/>
                <a:gd name="T36" fmla="*/ 781 w 884"/>
                <a:gd name="T37" fmla="*/ 121 h 455"/>
                <a:gd name="T38" fmla="*/ 799 w 884"/>
                <a:gd name="T39" fmla="*/ 133 h 455"/>
                <a:gd name="T40" fmla="*/ 817 w 884"/>
                <a:gd name="T41" fmla="*/ 145 h 455"/>
                <a:gd name="T42" fmla="*/ 842 w 884"/>
                <a:gd name="T43" fmla="*/ 157 h 455"/>
                <a:gd name="T44" fmla="*/ 854 w 884"/>
                <a:gd name="T45" fmla="*/ 170 h 455"/>
                <a:gd name="T46" fmla="*/ 866 w 884"/>
                <a:gd name="T47" fmla="*/ 182 h 455"/>
                <a:gd name="T48" fmla="*/ 872 w 884"/>
                <a:gd name="T49" fmla="*/ 194 h 455"/>
                <a:gd name="T50" fmla="*/ 878 w 884"/>
                <a:gd name="T51" fmla="*/ 206 h 455"/>
                <a:gd name="T52" fmla="*/ 884 w 884"/>
                <a:gd name="T53" fmla="*/ 218 h 455"/>
                <a:gd name="T54" fmla="*/ 884 w 884"/>
                <a:gd name="T55" fmla="*/ 236 h 455"/>
                <a:gd name="T56" fmla="*/ 878 w 884"/>
                <a:gd name="T57" fmla="*/ 248 h 455"/>
                <a:gd name="T58" fmla="*/ 872 w 884"/>
                <a:gd name="T59" fmla="*/ 260 h 455"/>
                <a:gd name="T60" fmla="*/ 866 w 884"/>
                <a:gd name="T61" fmla="*/ 279 h 455"/>
                <a:gd name="T62" fmla="*/ 854 w 884"/>
                <a:gd name="T63" fmla="*/ 291 h 455"/>
                <a:gd name="T64" fmla="*/ 842 w 884"/>
                <a:gd name="T65" fmla="*/ 297 h 455"/>
                <a:gd name="T66" fmla="*/ 817 w 884"/>
                <a:gd name="T67" fmla="*/ 315 h 455"/>
                <a:gd name="T68" fmla="*/ 799 w 884"/>
                <a:gd name="T69" fmla="*/ 327 h 455"/>
                <a:gd name="T70" fmla="*/ 781 w 884"/>
                <a:gd name="T71" fmla="*/ 339 h 455"/>
                <a:gd name="T72" fmla="*/ 751 w 884"/>
                <a:gd name="T73" fmla="*/ 351 h 455"/>
                <a:gd name="T74" fmla="*/ 721 w 884"/>
                <a:gd name="T75" fmla="*/ 364 h 455"/>
                <a:gd name="T76" fmla="*/ 696 w 884"/>
                <a:gd name="T77" fmla="*/ 370 h 455"/>
                <a:gd name="T78" fmla="*/ 654 w 884"/>
                <a:gd name="T79" fmla="*/ 382 h 455"/>
                <a:gd name="T80" fmla="*/ 624 w 884"/>
                <a:gd name="T81" fmla="*/ 394 h 455"/>
                <a:gd name="T82" fmla="*/ 593 w 884"/>
                <a:gd name="T83" fmla="*/ 400 h 455"/>
                <a:gd name="T84" fmla="*/ 545 w 884"/>
                <a:gd name="T85" fmla="*/ 412 h 455"/>
                <a:gd name="T86" fmla="*/ 509 w 884"/>
                <a:gd name="T87" fmla="*/ 418 h 455"/>
                <a:gd name="T88" fmla="*/ 466 w 884"/>
                <a:gd name="T89" fmla="*/ 424 h 455"/>
                <a:gd name="T90" fmla="*/ 418 w 884"/>
                <a:gd name="T91" fmla="*/ 430 h 455"/>
                <a:gd name="T92" fmla="*/ 375 w 884"/>
                <a:gd name="T93" fmla="*/ 436 h 455"/>
                <a:gd name="T94" fmla="*/ 333 w 884"/>
                <a:gd name="T95" fmla="*/ 442 h 455"/>
                <a:gd name="T96" fmla="*/ 272 w 884"/>
                <a:gd name="T97" fmla="*/ 449 h 455"/>
                <a:gd name="T98" fmla="*/ 230 w 884"/>
                <a:gd name="T99" fmla="*/ 449 h 455"/>
                <a:gd name="T100" fmla="*/ 188 w 884"/>
                <a:gd name="T101" fmla="*/ 455 h 455"/>
                <a:gd name="T102" fmla="*/ 0 w 884"/>
                <a:gd name="T103" fmla="*/ 230 h 45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4"/>
                <a:gd name="T157" fmla="*/ 0 h 455"/>
                <a:gd name="T158" fmla="*/ 884 w 884"/>
                <a:gd name="T159" fmla="*/ 455 h 45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4" h="455">
                  <a:moveTo>
                    <a:pt x="0" y="0"/>
                  </a:moveTo>
                  <a:lnTo>
                    <a:pt x="30" y="0"/>
                  </a:lnTo>
                  <a:lnTo>
                    <a:pt x="48" y="0"/>
                  </a:lnTo>
                  <a:lnTo>
                    <a:pt x="79" y="0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57" y="0"/>
                  </a:lnTo>
                  <a:lnTo>
                    <a:pt x="188" y="6"/>
                  </a:lnTo>
                  <a:lnTo>
                    <a:pt x="200" y="6"/>
                  </a:lnTo>
                  <a:lnTo>
                    <a:pt x="230" y="6"/>
                  </a:lnTo>
                  <a:lnTo>
                    <a:pt x="260" y="6"/>
                  </a:lnTo>
                  <a:lnTo>
                    <a:pt x="272" y="12"/>
                  </a:lnTo>
                  <a:lnTo>
                    <a:pt x="303" y="12"/>
                  </a:lnTo>
                  <a:lnTo>
                    <a:pt x="333" y="18"/>
                  </a:lnTo>
                  <a:lnTo>
                    <a:pt x="345" y="18"/>
                  </a:lnTo>
                  <a:lnTo>
                    <a:pt x="375" y="18"/>
                  </a:lnTo>
                  <a:lnTo>
                    <a:pt x="400" y="24"/>
                  </a:lnTo>
                  <a:lnTo>
                    <a:pt x="418" y="24"/>
                  </a:lnTo>
                  <a:lnTo>
                    <a:pt x="442" y="30"/>
                  </a:lnTo>
                  <a:lnTo>
                    <a:pt x="466" y="36"/>
                  </a:lnTo>
                  <a:lnTo>
                    <a:pt x="478" y="36"/>
                  </a:lnTo>
                  <a:lnTo>
                    <a:pt x="509" y="42"/>
                  </a:lnTo>
                  <a:lnTo>
                    <a:pt x="533" y="42"/>
                  </a:lnTo>
                  <a:lnTo>
                    <a:pt x="545" y="48"/>
                  </a:lnTo>
                  <a:lnTo>
                    <a:pt x="569" y="54"/>
                  </a:lnTo>
                  <a:lnTo>
                    <a:pt x="593" y="60"/>
                  </a:lnTo>
                  <a:lnTo>
                    <a:pt x="599" y="60"/>
                  </a:lnTo>
                  <a:lnTo>
                    <a:pt x="624" y="66"/>
                  </a:lnTo>
                  <a:lnTo>
                    <a:pt x="648" y="72"/>
                  </a:lnTo>
                  <a:lnTo>
                    <a:pt x="654" y="72"/>
                  </a:lnTo>
                  <a:lnTo>
                    <a:pt x="678" y="79"/>
                  </a:lnTo>
                  <a:lnTo>
                    <a:pt x="696" y="85"/>
                  </a:lnTo>
                  <a:lnTo>
                    <a:pt x="702" y="91"/>
                  </a:lnTo>
                  <a:lnTo>
                    <a:pt x="721" y="97"/>
                  </a:lnTo>
                  <a:lnTo>
                    <a:pt x="739" y="103"/>
                  </a:lnTo>
                  <a:lnTo>
                    <a:pt x="751" y="109"/>
                  </a:lnTo>
                  <a:lnTo>
                    <a:pt x="763" y="115"/>
                  </a:lnTo>
                  <a:lnTo>
                    <a:pt x="781" y="121"/>
                  </a:lnTo>
                  <a:lnTo>
                    <a:pt x="787" y="121"/>
                  </a:lnTo>
                  <a:lnTo>
                    <a:pt x="799" y="133"/>
                  </a:lnTo>
                  <a:lnTo>
                    <a:pt x="811" y="139"/>
                  </a:lnTo>
                  <a:lnTo>
                    <a:pt x="817" y="145"/>
                  </a:lnTo>
                  <a:lnTo>
                    <a:pt x="830" y="151"/>
                  </a:lnTo>
                  <a:lnTo>
                    <a:pt x="842" y="157"/>
                  </a:lnTo>
                  <a:lnTo>
                    <a:pt x="842" y="163"/>
                  </a:lnTo>
                  <a:lnTo>
                    <a:pt x="854" y="170"/>
                  </a:lnTo>
                  <a:lnTo>
                    <a:pt x="860" y="176"/>
                  </a:lnTo>
                  <a:lnTo>
                    <a:pt x="866" y="182"/>
                  </a:lnTo>
                  <a:lnTo>
                    <a:pt x="872" y="188"/>
                  </a:lnTo>
                  <a:lnTo>
                    <a:pt x="872" y="194"/>
                  </a:lnTo>
                  <a:lnTo>
                    <a:pt x="878" y="200"/>
                  </a:lnTo>
                  <a:lnTo>
                    <a:pt x="878" y="206"/>
                  </a:lnTo>
                  <a:lnTo>
                    <a:pt x="884" y="218"/>
                  </a:lnTo>
                  <a:lnTo>
                    <a:pt x="884" y="230"/>
                  </a:lnTo>
                  <a:lnTo>
                    <a:pt x="884" y="236"/>
                  </a:lnTo>
                  <a:lnTo>
                    <a:pt x="884" y="242"/>
                  </a:lnTo>
                  <a:lnTo>
                    <a:pt x="878" y="248"/>
                  </a:lnTo>
                  <a:lnTo>
                    <a:pt x="878" y="254"/>
                  </a:lnTo>
                  <a:lnTo>
                    <a:pt x="872" y="260"/>
                  </a:lnTo>
                  <a:lnTo>
                    <a:pt x="872" y="267"/>
                  </a:lnTo>
                  <a:lnTo>
                    <a:pt x="866" y="279"/>
                  </a:lnTo>
                  <a:lnTo>
                    <a:pt x="860" y="279"/>
                  </a:lnTo>
                  <a:lnTo>
                    <a:pt x="854" y="291"/>
                  </a:lnTo>
                  <a:lnTo>
                    <a:pt x="842" y="297"/>
                  </a:lnTo>
                  <a:lnTo>
                    <a:pt x="830" y="309"/>
                  </a:lnTo>
                  <a:lnTo>
                    <a:pt x="817" y="315"/>
                  </a:lnTo>
                  <a:lnTo>
                    <a:pt x="811" y="321"/>
                  </a:lnTo>
                  <a:lnTo>
                    <a:pt x="799" y="327"/>
                  </a:lnTo>
                  <a:lnTo>
                    <a:pt x="787" y="333"/>
                  </a:lnTo>
                  <a:lnTo>
                    <a:pt x="781" y="339"/>
                  </a:lnTo>
                  <a:lnTo>
                    <a:pt x="763" y="345"/>
                  </a:lnTo>
                  <a:lnTo>
                    <a:pt x="751" y="351"/>
                  </a:lnTo>
                  <a:lnTo>
                    <a:pt x="739" y="351"/>
                  </a:lnTo>
                  <a:lnTo>
                    <a:pt x="721" y="364"/>
                  </a:lnTo>
                  <a:lnTo>
                    <a:pt x="702" y="370"/>
                  </a:lnTo>
                  <a:lnTo>
                    <a:pt x="696" y="370"/>
                  </a:lnTo>
                  <a:lnTo>
                    <a:pt x="678" y="376"/>
                  </a:lnTo>
                  <a:lnTo>
                    <a:pt x="654" y="382"/>
                  </a:lnTo>
                  <a:lnTo>
                    <a:pt x="648" y="388"/>
                  </a:lnTo>
                  <a:lnTo>
                    <a:pt x="624" y="394"/>
                  </a:lnTo>
                  <a:lnTo>
                    <a:pt x="599" y="400"/>
                  </a:lnTo>
                  <a:lnTo>
                    <a:pt x="593" y="400"/>
                  </a:lnTo>
                  <a:lnTo>
                    <a:pt x="569" y="406"/>
                  </a:lnTo>
                  <a:lnTo>
                    <a:pt x="545" y="412"/>
                  </a:lnTo>
                  <a:lnTo>
                    <a:pt x="533" y="412"/>
                  </a:lnTo>
                  <a:lnTo>
                    <a:pt x="509" y="418"/>
                  </a:lnTo>
                  <a:lnTo>
                    <a:pt x="478" y="424"/>
                  </a:lnTo>
                  <a:lnTo>
                    <a:pt x="466" y="424"/>
                  </a:lnTo>
                  <a:lnTo>
                    <a:pt x="442" y="430"/>
                  </a:lnTo>
                  <a:lnTo>
                    <a:pt x="418" y="430"/>
                  </a:lnTo>
                  <a:lnTo>
                    <a:pt x="400" y="436"/>
                  </a:lnTo>
                  <a:lnTo>
                    <a:pt x="375" y="436"/>
                  </a:lnTo>
                  <a:lnTo>
                    <a:pt x="345" y="442"/>
                  </a:lnTo>
                  <a:lnTo>
                    <a:pt x="333" y="442"/>
                  </a:lnTo>
                  <a:lnTo>
                    <a:pt x="303" y="442"/>
                  </a:lnTo>
                  <a:lnTo>
                    <a:pt x="272" y="449"/>
                  </a:lnTo>
                  <a:lnTo>
                    <a:pt x="260" y="449"/>
                  </a:lnTo>
                  <a:lnTo>
                    <a:pt x="230" y="449"/>
                  </a:lnTo>
                  <a:lnTo>
                    <a:pt x="200" y="455"/>
                  </a:lnTo>
                  <a:lnTo>
                    <a:pt x="188" y="455"/>
                  </a:lnTo>
                  <a:lnTo>
                    <a:pt x="157" y="455"/>
                  </a:lnTo>
                  <a:lnTo>
                    <a:pt x="0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2" name="Freeform 50"/>
            <p:cNvSpPr>
              <a:spLocks/>
            </p:cNvSpPr>
            <p:nvPr/>
          </p:nvSpPr>
          <p:spPr bwMode="auto">
            <a:xfrm>
              <a:off x="3849" y="1965"/>
              <a:ext cx="254" cy="315"/>
            </a:xfrm>
            <a:custGeom>
              <a:avLst/>
              <a:gdLst>
                <a:gd name="T0" fmla="*/ 42 w 42"/>
                <a:gd name="T1" fmla="*/ 52 h 52"/>
                <a:gd name="T2" fmla="*/ 33 w 42"/>
                <a:gd name="T3" fmla="*/ 52 h 52"/>
                <a:gd name="T4" fmla="*/ 0 w 42"/>
                <a:gd name="T5" fmla="*/ 0 h 52"/>
                <a:gd name="T6" fmla="*/ 0 60000 65536"/>
                <a:gd name="T7" fmla="*/ 0 60000 65536"/>
                <a:gd name="T8" fmla="*/ 0 60000 65536"/>
                <a:gd name="T9" fmla="*/ 0 w 42"/>
                <a:gd name="T10" fmla="*/ 0 h 52"/>
                <a:gd name="T11" fmla="*/ 42 w 42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2">
                  <a:moveTo>
                    <a:pt x="42" y="52"/>
                  </a:moveTo>
                  <a:lnTo>
                    <a:pt x="33" y="5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3" name="Freeform 51"/>
            <p:cNvSpPr>
              <a:spLocks/>
            </p:cNvSpPr>
            <p:nvPr/>
          </p:nvSpPr>
          <p:spPr bwMode="auto">
            <a:xfrm>
              <a:off x="2759" y="2208"/>
              <a:ext cx="61" cy="248"/>
            </a:xfrm>
            <a:custGeom>
              <a:avLst/>
              <a:gdLst>
                <a:gd name="T0" fmla="*/ 61 w 61"/>
                <a:gd name="T1" fmla="*/ 0 h 248"/>
                <a:gd name="T2" fmla="*/ 42 w 61"/>
                <a:gd name="T3" fmla="*/ 0 h 248"/>
                <a:gd name="T4" fmla="*/ 18 w 61"/>
                <a:gd name="T5" fmla="*/ 0 h 248"/>
                <a:gd name="T6" fmla="*/ 0 w 61"/>
                <a:gd name="T7" fmla="*/ 0 h 248"/>
                <a:gd name="T8" fmla="*/ 0 w 61"/>
                <a:gd name="T9" fmla="*/ 248 h 248"/>
                <a:gd name="T10" fmla="*/ 18 w 61"/>
                <a:gd name="T11" fmla="*/ 248 h 248"/>
                <a:gd name="T12" fmla="*/ 42 w 61"/>
                <a:gd name="T13" fmla="*/ 248 h 248"/>
                <a:gd name="T14" fmla="*/ 61 w 61"/>
                <a:gd name="T15" fmla="*/ 248 h 248"/>
                <a:gd name="T16" fmla="*/ 61 w 61"/>
                <a:gd name="T17" fmla="*/ 0 h 2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48"/>
                <a:gd name="T29" fmla="*/ 61 w 61"/>
                <a:gd name="T30" fmla="*/ 248 h 2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48">
                  <a:moveTo>
                    <a:pt x="61" y="0"/>
                  </a:moveTo>
                  <a:lnTo>
                    <a:pt x="42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48"/>
                  </a:lnTo>
                  <a:lnTo>
                    <a:pt x="18" y="248"/>
                  </a:lnTo>
                  <a:lnTo>
                    <a:pt x="42" y="248"/>
                  </a:lnTo>
                  <a:lnTo>
                    <a:pt x="61" y="24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8080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4" name="Freeform 52"/>
            <p:cNvSpPr>
              <a:spLocks/>
            </p:cNvSpPr>
            <p:nvPr/>
          </p:nvSpPr>
          <p:spPr bwMode="auto">
            <a:xfrm>
              <a:off x="2759" y="1983"/>
              <a:ext cx="212" cy="225"/>
            </a:xfrm>
            <a:custGeom>
              <a:avLst/>
              <a:gdLst>
                <a:gd name="T0" fmla="*/ 61 w 212"/>
                <a:gd name="T1" fmla="*/ 225 h 225"/>
                <a:gd name="T2" fmla="*/ 42 w 212"/>
                <a:gd name="T3" fmla="*/ 225 h 225"/>
                <a:gd name="T4" fmla="*/ 18 w 212"/>
                <a:gd name="T5" fmla="*/ 225 h 225"/>
                <a:gd name="T6" fmla="*/ 0 w 212"/>
                <a:gd name="T7" fmla="*/ 225 h 225"/>
                <a:gd name="T8" fmla="*/ 212 w 212"/>
                <a:gd name="T9" fmla="*/ 0 h 225"/>
                <a:gd name="T10" fmla="*/ 61 w 212"/>
                <a:gd name="T11" fmla="*/ 225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"/>
                <a:gd name="T19" fmla="*/ 0 h 225"/>
                <a:gd name="T20" fmla="*/ 212 w 212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" h="225">
                  <a:moveTo>
                    <a:pt x="61" y="225"/>
                  </a:moveTo>
                  <a:lnTo>
                    <a:pt x="42" y="225"/>
                  </a:lnTo>
                  <a:lnTo>
                    <a:pt x="18" y="225"/>
                  </a:lnTo>
                  <a:lnTo>
                    <a:pt x="0" y="225"/>
                  </a:lnTo>
                  <a:lnTo>
                    <a:pt x="212" y="0"/>
                  </a:lnTo>
                  <a:lnTo>
                    <a:pt x="61" y="225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5" name="Freeform 53"/>
            <p:cNvSpPr>
              <a:spLocks/>
            </p:cNvSpPr>
            <p:nvPr/>
          </p:nvSpPr>
          <p:spPr bwMode="auto">
            <a:xfrm>
              <a:off x="2789" y="2456"/>
              <a:ext cx="491" cy="607"/>
            </a:xfrm>
            <a:custGeom>
              <a:avLst/>
              <a:gdLst>
                <a:gd name="T0" fmla="*/ 81 w 81"/>
                <a:gd name="T1" fmla="*/ 100 h 100"/>
                <a:gd name="T2" fmla="*/ 72 w 81"/>
                <a:gd name="T3" fmla="*/ 100 h 100"/>
                <a:gd name="T4" fmla="*/ 0 w 81"/>
                <a:gd name="T5" fmla="*/ 0 h 100"/>
                <a:gd name="T6" fmla="*/ 0 60000 65536"/>
                <a:gd name="T7" fmla="*/ 0 60000 65536"/>
                <a:gd name="T8" fmla="*/ 0 60000 65536"/>
                <a:gd name="T9" fmla="*/ 0 w 81"/>
                <a:gd name="T10" fmla="*/ 0 h 100"/>
                <a:gd name="T11" fmla="*/ 81 w 81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" h="100">
                  <a:moveTo>
                    <a:pt x="81" y="100"/>
                  </a:moveTo>
                  <a:lnTo>
                    <a:pt x="72" y="10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6" name="Freeform 54"/>
            <p:cNvSpPr>
              <a:spLocks/>
            </p:cNvSpPr>
            <p:nvPr/>
          </p:nvSpPr>
          <p:spPr bwMode="auto">
            <a:xfrm>
              <a:off x="2820" y="2208"/>
              <a:ext cx="308" cy="254"/>
            </a:xfrm>
            <a:custGeom>
              <a:avLst/>
              <a:gdLst>
                <a:gd name="T0" fmla="*/ 308 w 308"/>
                <a:gd name="T1" fmla="*/ 0 h 254"/>
                <a:gd name="T2" fmla="*/ 272 w 308"/>
                <a:gd name="T3" fmla="*/ 0 h 254"/>
                <a:gd name="T4" fmla="*/ 260 w 308"/>
                <a:gd name="T5" fmla="*/ 0 h 254"/>
                <a:gd name="T6" fmla="*/ 230 w 308"/>
                <a:gd name="T7" fmla="*/ 6 h 254"/>
                <a:gd name="T8" fmla="*/ 199 w 308"/>
                <a:gd name="T9" fmla="*/ 6 h 254"/>
                <a:gd name="T10" fmla="*/ 181 w 308"/>
                <a:gd name="T11" fmla="*/ 6 h 254"/>
                <a:gd name="T12" fmla="*/ 151 w 308"/>
                <a:gd name="T13" fmla="*/ 6 h 254"/>
                <a:gd name="T14" fmla="*/ 121 w 308"/>
                <a:gd name="T15" fmla="*/ 6 h 254"/>
                <a:gd name="T16" fmla="*/ 109 w 308"/>
                <a:gd name="T17" fmla="*/ 6 h 254"/>
                <a:gd name="T18" fmla="*/ 78 w 308"/>
                <a:gd name="T19" fmla="*/ 6 h 254"/>
                <a:gd name="T20" fmla="*/ 48 w 308"/>
                <a:gd name="T21" fmla="*/ 0 h 254"/>
                <a:gd name="T22" fmla="*/ 30 w 308"/>
                <a:gd name="T23" fmla="*/ 0 h 254"/>
                <a:gd name="T24" fmla="*/ 0 w 308"/>
                <a:gd name="T25" fmla="*/ 0 h 254"/>
                <a:gd name="T26" fmla="*/ 0 w 308"/>
                <a:gd name="T27" fmla="*/ 248 h 254"/>
                <a:gd name="T28" fmla="*/ 30 w 308"/>
                <a:gd name="T29" fmla="*/ 248 h 254"/>
                <a:gd name="T30" fmla="*/ 48 w 308"/>
                <a:gd name="T31" fmla="*/ 248 h 254"/>
                <a:gd name="T32" fmla="*/ 78 w 308"/>
                <a:gd name="T33" fmla="*/ 254 h 254"/>
                <a:gd name="T34" fmla="*/ 109 w 308"/>
                <a:gd name="T35" fmla="*/ 254 h 254"/>
                <a:gd name="T36" fmla="*/ 121 w 308"/>
                <a:gd name="T37" fmla="*/ 254 h 254"/>
                <a:gd name="T38" fmla="*/ 151 w 308"/>
                <a:gd name="T39" fmla="*/ 254 h 254"/>
                <a:gd name="T40" fmla="*/ 181 w 308"/>
                <a:gd name="T41" fmla="*/ 254 h 254"/>
                <a:gd name="T42" fmla="*/ 199 w 308"/>
                <a:gd name="T43" fmla="*/ 254 h 254"/>
                <a:gd name="T44" fmla="*/ 230 w 308"/>
                <a:gd name="T45" fmla="*/ 254 h 254"/>
                <a:gd name="T46" fmla="*/ 260 w 308"/>
                <a:gd name="T47" fmla="*/ 248 h 254"/>
                <a:gd name="T48" fmla="*/ 272 w 308"/>
                <a:gd name="T49" fmla="*/ 248 h 254"/>
                <a:gd name="T50" fmla="*/ 308 w 308"/>
                <a:gd name="T51" fmla="*/ 248 h 254"/>
                <a:gd name="T52" fmla="*/ 308 w 308"/>
                <a:gd name="T53" fmla="*/ 0 h 25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08"/>
                <a:gd name="T82" fmla="*/ 0 h 254"/>
                <a:gd name="T83" fmla="*/ 308 w 308"/>
                <a:gd name="T84" fmla="*/ 254 h 25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08" h="254">
                  <a:moveTo>
                    <a:pt x="308" y="0"/>
                  </a:moveTo>
                  <a:lnTo>
                    <a:pt x="272" y="0"/>
                  </a:lnTo>
                  <a:lnTo>
                    <a:pt x="260" y="0"/>
                  </a:lnTo>
                  <a:lnTo>
                    <a:pt x="230" y="6"/>
                  </a:lnTo>
                  <a:lnTo>
                    <a:pt x="199" y="6"/>
                  </a:lnTo>
                  <a:lnTo>
                    <a:pt x="181" y="6"/>
                  </a:lnTo>
                  <a:lnTo>
                    <a:pt x="151" y="6"/>
                  </a:lnTo>
                  <a:lnTo>
                    <a:pt x="121" y="6"/>
                  </a:lnTo>
                  <a:lnTo>
                    <a:pt x="109" y="6"/>
                  </a:lnTo>
                  <a:lnTo>
                    <a:pt x="78" y="6"/>
                  </a:lnTo>
                  <a:lnTo>
                    <a:pt x="48" y="0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248"/>
                  </a:lnTo>
                  <a:lnTo>
                    <a:pt x="30" y="248"/>
                  </a:lnTo>
                  <a:lnTo>
                    <a:pt x="48" y="248"/>
                  </a:lnTo>
                  <a:lnTo>
                    <a:pt x="78" y="254"/>
                  </a:lnTo>
                  <a:lnTo>
                    <a:pt x="109" y="254"/>
                  </a:lnTo>
                  <a:lnTo>
                    <a:pt x="121" y="254"/>
                  </a:lnTo>
                  <a:lnTo>
                    <a:pt x="151" y="254"/>
                  </a:lnTo>
                  <a:lnTo>
                    <a:pt x="181" y="254"/>
                  </a:lnTo>
                  <a:lnTo>
                    <a:pt x="199" y="254"/>
                  </a:lnTo>
                  <a:lnTo>
                    <a:pt x="230" y="254"/>
                  </a:lnTo>
                  <a:lnTo>
                    <a:pt x="260" y="248"/>
                  </a:lnTo>
                  <a:lnTo>
                    <a:pt x="272" y="248"/>
                  </a:lnTo>
                  <a:lnTo>
                    <a:pt x="308" y="248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rgbClr val="4D1A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7" name="Freeform 55"/>
            <p:cNvSpPr>
              <a:spLocks/>
            </p:cNvSpPr>
            <p:nvPr/>
          </p:nvSpPr>
          <p:spPr bwMode="auto">
            <a:xfrm>
              <a:off x="2820" y="1983"/>
              <a:ext cx="308" cy="231"/>
            </a:xfrm>
            <a:custGeom>
              <a:avLst/>
              <a:gdLst>
                <a:gd name="T0" fmla="*/ 308 w 308"/>
                <a:gd name="T1" fmla="*/ 225 h 231"/>
                <a:gd name="T2" fmla="*/ 272 w 308"/>
                <a:gd name="T3" fmla="*/ 225 h 231"/>
                <a:gd name="T4" fmla="*/ 260 w 308"/>
                <a:gd name="T5" fmla="*/ 225 h 231"/>
                <a:gd name="T6" fmla="*/ 230 w 308"/>
                <a:gd name="T7" fmla="*/ 231 h 231"/>
                <a:gd name="T8" fmla="*/ 199 w 308"/>
                <a:gd name="T9" fmla="*/ 231 h 231"/>
                <a:gd name="T10" fmla="*/ 181 w 308"/>
                <a:gd name="T11" fmla="*/ 231 h 231"/>
                <a:gd name="T12" fmla="*/ 151 w 308"/>
                <a:gd name="T13" fmla="*/ 231 h 231"/>
                <a:gd name="T14" fmla="*/ 121 w 308"/>
                <a:gd name="T15" fmla="*/ 231 h 231"/>
                <a:gd name="T16" fmla="*/ 109 w 308"/>
                <a:gd name="T17" fmla="*/ 231 h 231"/>
                <a:gd name="T18" fmla="*/ 78 w 308"/>
                <a:gd name="T19" fmla="*/ 231 h 231"/>
                <a:gd name="T20" fmla="*/ 48 w 308"/>
                <a:gd name="T21" fmla="*/ 225 h 231"/>
                <a:gd name="T22" fmla="*/ 30 w 308"/>
                <a:gd name="T23" fmla="*/ 225 h 231"/>
                <a:gd name="T24" fmla="*/ 0 w 308"/>
                <a:gd name="T25" fmla="*/ 225 h 231"/>
                <a:gd name="T26" fmla="*/ 151 w 308"/>
                <a:gd name="T27" fmla="*/ 0 h 231"/>
                <a:gd name="T28" fmla="*/ 308 w 308"/>
                <a:gd name="T29" fmla="*/ 225 h 2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08"/>
                <a:gd name="T46" fmla="*/ 0 h 231"/>
                <a:gd name="T47" fmla="*/ 308 w 308"/>
                <a:gd name="T48" fmla="*/ 231 h 2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08" h="231">
                  <a:moveTo>
                    <a:pt x="308" y="225"/>
                  </a:moveTo>
                  <a:lnTo>
                    <a:pt x="272" y="225"/>
                  </a:lnTo>
                  <a:lnTo>
                    <a:pt x="260" y="225"/>
                  </a:lnTo>
                  <a:lnTo>
                    <a:pt x="230" y="231"/>
                  </a:lnTo>
                  <a:lnTo>
                    <a:pt x="199" y="231"/>
                  </a:lnTo>
                  <a:lnTo>
                    <a:pt x="181" y="231"/>
                  </a:lnTo>
                  <a:lnTo>
                    <a:pt x="151" y="231"/>
                  </a:lnTo>
                  <a:lnTo>
                    <a:pt x="121" y="231"/>
                  </a:lnTo>
                  <a:lnTo>
                    <a:pt x="109" y="231"/>
                  </a:lnTo>
                  <a:lnTo>
                    <a:pt x="78" y="231"/>
                  </a:lnTo>
                  <a:lnTo>
                    <a:pt x="48" y="225"/>
                  </a:lnTo>
                  <a:lnTo>
                    <a:pt x="30" y="225"/>
                  </a:lnTo>
                  <a:lnTo>
                    <a:pt x="0" y="225"/>
                  </a:lnTo>
                  <a:lnTo>
                    <a:pt x="151" y="0"/>
                  </a:lnTo>
                  <a:lnTo>
                    <a:pt x="308" y="225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8" name="Freeform 56"/>
            <p:cNvSpPr>
              <a:spLocks/>
            </p:cNvSpPr>
            <p:nvPr/>
          </p:nvSpPr>
          <p:spPr bwMode="auto">
            <a:xfrm>
              <a:off x="2971" y="2462"/>
              <a:ext cx="890" cy="249"/>
            </a:xfrm>
            <a:custGeom>
              <a:avLst/>
              <a:gdLst>
                <a:gd name="T0" fmla="*/ 147 w 147"/>
                <a:gd name="T1" fmla="*/ 41 h 41"/>
                <a:gd name="T2" fmla="*/ 138 w 147"/>
                <a:gd name="T3" fmla="*/ 41 h 41"/>
                <a:gd name="T4" fmla="*/ 0 w 147"/>
                <a:gd name="T5" fmla="*/ 0 h 41"/>
                <a:gd name="T6" fmla="*/ 0 60000 65536"/>
                <a:gd name="T7" fmla="*/ 0 60000 65536"/>
                <a:gd name="T8" fmla="*/ 0 60000 65536"/>
                <a:gd name="T9" fmla="*/ 0 w 147"/>
                <a:gd name="T10" fmla="*/ 0 h 41"/>
                <a:gd name="T11" fmla="*/ 147 w 14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41">
                  <a:moveTo>
                    <a:pt x="147" y="41"/>
                  </a:moveTo>
                  <a:lnTo>
                    <a:pt x="138" y="4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9" name="Rectangle 57"/>
            <p:cNvSpPr>
              <a:spLocks noChangeArrowheads="1"/>
            </p:cNvSpPr>
            <p:nvPr/>
          </p:nvSpPr>
          <p:spPr bwMode="auto">
            <a:xfrm>
              <a:off x="2044" y="691"/>
              <a:ext cx="202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200" b="1">
                  <a:solidFill>
                    <a:srgbClr val="000000"/>
                  </a:solidFill>
                </a:rPr>
                <a:t>Что ты хотел бы коллекционировать?</a:t>
              </a:r>
              <a:endParaRPr lang="ru-RU" altLang="ru-RU"/>
            </a:p>
          </p:txBody>
        </p:sp>
        <p:sp>
          <p:nvSpPr>
            <p:cNvPr id="9270" name="Rectangle 58"/>
            <p:cNvSpPr>
              <a:spLocks noChangeArrowheads="1"/>
            </p:cNvSpPr>
            <p:nvPr/>
          </p:nvSpPr>
          <p:spPr bwMode="auto">
            <a:xfrm>
              <a:off x="1796" y="3081"/>
              <a:ext cx="41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медали </a:t>
              </a:r>
              <a:endParaRPr lang="ru-RU" altLang="ru-RU"/>
            </a:p>
          </p:txBody>
        </p:sp>
        <p:sp>
          <p:nvSpPr>
            <p:cNvPr id="9271" name="Rectangle 59"/>
            <p:cNvSpPr>
              <a:spLocks noChangeArrowheads="1"/>
            </p:cNvSpPr>
            <p:nvPr/>
          </p:nvSpPr>
          <p:spPr bwMode="auto">
            <a:xfrm>
              <a:off x="1887" y="3196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1%</a:t>
              </a:r>
              <a:endParaRPr lang="ru-RU" altLang="ru-RU"/>
            </a:p>
          </p:txBody>
        </p:sp>
        <p:sp>
          <p:nvSpPr>
            <p:cNvPr id="9272" name="Rectangle 60"/>
            <p:cNvSpPr>
              <a:spLocks noChangeArrowheads="1"/>
            </p:cNvSpPr>
            <p:nvPr/>
          </p:nvSpPr>
          <p:spPr bwMode="auto">
            <a:xfrm>
              <a:off x="1826" y="2802"/>
              <a:ext cx="297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мячи </a:t>
              </a:r>
              <a:endParaRPr lang="ru-RU" altLang="ru-RU"/>
            </a:p>
          </p:txBody>
        </p:sp>
        <p:sp>
          <p:nvSpPr>
            <p:cNvPr id="9273" name="Rectangle 61"/>
            <p:cNvSpPr>
              <a:spLocks noChangeArrowheads="1"/>
            </p:cNvSpPr>
            <p:nvPr/>
          </p:nvSpPr>
          <p:spPr bwMode="auto">
            <a:xfrm>
              <a:off x="1869" y="2917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4%</a:t>
              </a:r>
              <a:endParaRPr lang="ru-RU" altLang="ru-RU"/>
            </a:p>
          </p:txBody>
        </p:sp>
        <p:sp>
          <p:nvSpPr>
            <p:cNvPr id="9274" name="Rectangle 62"/>
            <p:cNvSpPr>
              <a:spLocks noChangeArrowheads="1"/>
            </p:cNvSpPr>
            <p:nvPr/>
          </p:nvSpPr>
          <p:spPr bwMode="auto">
            <a:xfrm>
              <a:off x="1451" y="2408"/>
              <a:ext cx="62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статуэтки из </a:t>
              </a:r>
              <a:endParaRPr lang="ru-RU" altLang="ru-RU"/>
            </a:p>
          </p:txBody>
        </p:sp>
        <p:sp>
          <p:nvSpPr>
            <p:cNvPr id="9275" name="Rectangle 63"/>
            <p:cNvSpPr>
              <a:spLocks noChangeArrowheads="1"/>
            </p:cNvSpPr>
            <p:nvPr/>
          </p:nvSpPr>
          <p:spPr bwMode="auto">
            <a:xfrm>
              <a:off x="1457" y="2523"/>
              <a:ext cx="54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разных стран</a:t>
              </a:r>
              <a:endParaRPr lang="ru-RU" altLang="ru-RU"/>
            </a:p>
          </p:txBody>
        </p:sp>
        <p:sp>
          <p:nvSpPr>
            <p:cNvPr id="9276" name="Rectangle 64"/>
            <p:cNvSpPr>
              <a:spLocks noChangeArrowheads="1"/>
            </p:cNvSpPr>
            <p:nvPr/>
          </p:nvSpPr>
          <p:spPr bwMode="auto">
            <a:xfrm>
              <a:off x="1651" y="2638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3%</a:t>
              </a:r>
              <a:endParaRPr lang="ru-RU" altLang="ru-RU"/>
            </a:p>
          </p:txBody>
        </p:sp>
        <p:sp>
          <p:nvSpPr>
            <p:cNvPr id="9277" name="Rectangle 65"/>
            <p:cNvSpPr>
              <a:spLocks noChangeArrowheads="1"/>
            </p:cNvSpPr>
            <p:nvPr/>
          </p:nvSpPr>
          <p:spPr bwMode="auto">
            <a:xfrm>
              <a:off x="1730" y="2129"/>
              <a:ext cx="27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книги</a:t>
              </a:r>
              <a:endParaRPr lang="ru-RU" altLang="ru-RU"/>
            </a:p>
          </p:txBody>
        </p:sp>
        <p:sp>
          <p:nvSpPr>
            <p:cNvPr id="9278" name="Rectangle 66"/>
            <p:cNvSpPr>
              <a:spLocks noChangeArrowheads="1"/>
            </p:cNvSpPr>
            <p:nvPr/>
          </p:nvSpPr>
          <p:spPr bwMode="auto">
            <a:xfrm>
              <a:off x="1778" y="2244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3%</a:t>
              </a:r>
              <a:endParaRPr lang="ru-RU" altLang="ru-RU"/>
            </a:p>
          </p:txBody>
        </p:sp>
        <p:sp>
          <p:nvSpPr>
            <p:cNvPr id="9279" name="Rectangle 67"/>
            <p:cNvSpPr>
              <a:spLocks noChangeArrowheads="1"/>
            </p:cNvSpPr>
            <p:nvPr/>
          </p:nvSpPr>
          <p:spPr bwMode="auto">
            <a:xfrm>
              <a:off x="1148" y="1510"/>
              <a:ext cx="30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куклы</a:t>
              </a:r>
              <a:endParaRPr lang="ru-RU" altLang="ru-RU"/>
            </a:p>
          </p:txBody>
        </p:sp>
        <p:sp>
          <p:nvSpPr>
            <p:cNvPr id="9280" name="Rectangle 68"/>
            <p:cNvSpPr>
              <a:spLocks noChangeArrowheads="1"/>
            </p:cNvSpPr>
            <p:nvPr/>
          </p:nvSpPr>
          <p:spPr bwMode="auto">
            <a:xfrm>
              <a:off x="1209" y="1625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3%</a:t>
              </a:r>
              <a:endParaRPr lang="ru-RU" altLang="ru-RU"/>
            </a:p>
          </p:txBody>
        </p:sp>
        <p:sp>
          <p:nvSpPr>
            <p:cNvPr id="9281" name="Rectangle 69"/>
            <p:cNvSpPr>
              <a:spLocks noChangeArrowheads="1"/>
            </p:cNvSpPr>
            <p:nvPr/>
          </p:nvSpPr>
          <p:spPr bwMode="auto">
            <a:xfrm>
              <a:off x="1723" y="1462"/>
              <a:ext cx="31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майки</a:t>
              </a:r>
              <a:endParaRPr lang="ru-RU" altLang="ru-RU"/>
            </a:p>
          </p:txBody>
        </p:sp>
        <p:sp>
          <p:nvSpPr>
            <p:cNvPr id="9282" name="Rectangle 70"/>
            <p:cNvSpPr>
              <a:spLocks noChangeArrowheads="1"/>
            </p:cNvSpPr>
            <p:nvPr/>
          </p:nvSpPr>
          <p:spPr bwMode="auto">
            <a:xfrm>
              <a:off x="1784" y="1577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283" name="Rectangle 71"/>
            <p:cNvSpPr>
              <a:spLocks noChangeArrowheads="1"/>
            </p:cNvSpPr>
            <p:nvPr/>
          </p:nvSpPr>
          <p:spPr bwMode="auto">
            <a:xfrm>
              <a:off x="1705" y="1104"/>
              <a:ext cx="30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бутсы</a:t>
              </a:r>
              <a:endParaRPr lang="ru-RU" altLang="ru-RU"/>
            </a:p>
          </p:txBody>
        </p:sp>
        <p:sp>
          <p:nvSpPr>
            <p:cNvPr id="9284" name="Rectangle 72"/>
            <p:cNvSpPr>
              <a:spLocks noChangeArrowheads="1"/>
            </p:cNvSpPr>
            <p:nvPr/>
          </p:nvSpPr>
          <p:spPr bwMode="auto">
            <a:xfrm>
              <a:off x="1772" y="1219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285" name="Rectangle 73"/>
            <p:cNvSpPr>
              <a:spLocks noChangeArrowheads="1"/>
            </p:cNvSpPr>
            <p:nvPr/>
          </p:nvSpPr>
          <p:spPr bwMode="auto">
            <a:xfrm>
              <a:off x="2365" y="964"/>
              <a:ext cx="60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антиквариат</a:t>
              </a:r>
              <a:endParaRPr lang="ru-RU" altLang="ru-RU"/>
            </a:p>
          </p:txBody>
        </p:sp>
        <p:sp>
          <p:nvSpPr>
            <p:cNvPr id="9286" name="Rectangle 74"/>
            <p:cNvSpPr>
              <a:spLocks noChangeArrowheads="1"/>
            </p:cNvSpPr>
            <p:nvPr/>
          </p:nvSpPr>
          <p:spPr bwMode="auto">
            <a:xfrm>
              <a:off x="2559" y="1079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287" name="Rectangle 75"/>
            <p:cNvSpPr>
              <a:spLocks noChangeArrowheads="1"/>
            </p:cNvSpPr>
            <p:nvPr/>
          </p:nvSpPr>
          <p:spPr bwMode="auto">
            <a:xfrm>
              <a:off x="4115" y="2171"/>
              <a:ext cx="34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ничего</a:t>
              </a:r>
              <a:endParaRPr lang="ru-RU" altLang="ru-RU"/>
            </a:p>
          </p:txBody>
        </p:sp>
        <p:sp>
          <p:nvSpPr>
            <p:cNvPr id="9288" name="Rectangle 76"/>
            <p:cNvSpPr>
              <a:spLocks noChangeArrowheads="1"/>
            </p:cNvSpPr>
            <p:nvPr/>
          </p:nvSpPr>
          <p:spPr bwMode="auto">
            <a:xfrm>
              <a:off x="4164" y="2286"/>
              <a:ext cx="236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47%</a:t>
              </a:r>
              <a:endParaRPr lang="ru-RU" altLang="ru-RU"/>
            </a:p>
          </p:txBody>
        </p:sp>
        <p:sp>
          <p:nvSpPr>
            <p:cNvPr id="9289" name="Rectangle 77"/>
            <p:cNvSpPr>
              <a:spLocks noChangeArrowheads="1"/>
            </p:cNvSpPr>
            <p:nvPr/>
          </p:nvSpPr>
          <p:spPr bwMode="auto">
            <a:xfrm>
              <a:off x="1154" y="1310"/>
              <a:ext cx="81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винтажные вещи</a:t>
              </a:r>
              <a:endParaRPr lang="ru-RU" altLang="ru-RU"/>
            </a:p>
          </p:txBody>
        </p:sp>
        <p:sp>
          <p:nvSpPr>
            <p:cNvPr id="9290" name="Rectangle 78"/>
            <p:cNvSpPr>
              <a:spLocks noChangeArrowheads="1"/>
            </p:cNvSpPr>
            <p:nvPr/>
          </p:nvSpPr>
          <p:spPr bwMode="auto">
            <a:xfrm>
              <a:off x="1439" y="1425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291" name="Rectangle 79"/>
            <p:cNvSpPr>
              <a:spLocks noChangeArrowheads="1"/>
            </p:cNvSpPr>
            <p:nvPr/>
          </p:nvSpPr>
          <p:spPr bwMode="auto">
            <a:xfrm>
              <a:off x="1112" y="1989"/>
              <a:ext cx="57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канцтовары</a:t>
              </a:r>
              <a:endParaRPr lang="ru-RU" altLang="ru-RU"/>
            </a:p>
          </p:txBody>
        </p:sp>
        <p:sp>
          <p:nvSpPr>
            <p:cNvPr id="9292" name="Rectangle 80"/>
            <p:cNvSpPr>
              <a:spLocks noChangeArrowheads="1"/>
            </p:cNvSpPr>
            <p:nvPr/>
          </p:nvSpPr>
          <p:spPr bwMode="auto">
            <a:xfrm>
              <a:off x="1300" y="2104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293" name="Rectangle 81"/>
            <p:cNvSpPr>
              <a:spLocks noChangeArrowheads="1"/>
            </p:cNvSpPr>
            <p:nvPr/>
          </p:nvSpPr>
          <p:spPr bwMode="auto">
            <a:xfrm>
              <a:off x="1057" y="1759"/>
              <a:ext cx="606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фотографии</a:t>
              </a:r>
              <a:endParaRPr lang="ru-RU" altLang="ru-RU"/>
            </a:p>
          </p:txBody>
        </p:sp>
        <p:sp>
          <p:nvSpPr>
            <p:cNvPr id="9294" name="Rectangle 82"/>
            <p:cNvSpPr>
              <a:spLocks noChangeArrowheads="1"/>
            </p:cNvSpPr>
            <p:nvPr/>
          </p:nvSpPr>
          <p:spPr bwMode="auto">
            <a:xfrm>
              <a:off x="1245" y="1874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5%</a:t>
              </a:r>
              <a:endParaRPr lang="ru-RU" altLang="ru-RU"/>
            </a:p>
          </p:txBody>
        </p:sp>
        <p:sp>
          <p:nvSpPr>
            <p:cNvPr id="9295" name="Rectangle 83"/>
            <p:cNvSpPr>
              <a:spLocks noChangeArrowheads="1"/>
            </p:cNvSpPr>
            <p:nvPr/>
          </p:nvSpPr>
          <p:spPr bwMode="auto">
            <a:xfrm>
              <a:off x="2535" y="2978"/>
              <a:ext cx="38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монеты</a:t>
              </a:r>
              <a:endParaRPr lang="ru-RU" altLang="ru-RU"/>
            </a:p>
          </p:txBody>
        </p:sp>
        <p:sp>
          <p:nvSpPr>
            <p:cNvPr id="9296" name="Rectangle 84"/>
            <p:cNvSpPr>
              <a:spLocks noChangeArrowheads="1"/>
            </p:cNvSpPr>
            <p:nvPr/>
          </p:nvSpPr>
          <p:spPr bwMode="auto">
            <a:xfrm>
              <a:off x="2608" y="3093"/>
              <a:ext cx="236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12%</a:t>
              </a:r>
              <a:endParaRPr lang="ru-RU" altLang="ru-RU"/>
            </a:p>
          </p:txBody>
        </p:sp>
        <p:sp>
          <p:nvSpPr>
            <p:cNvPr id="9297" name="Rectangle 85"/>
            <p:cNvSpPr>
              <a:spLocks noChangeArrowheads="1"/>
            </p:cNvSpPr>
            <p:nvPr/>
          </p:nvSpPr>
          <p:spPr bwMode="auto">
            <a:xfrm>
              <a:off x="3292" y="2954"/>
              <a:ext cx="35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гитары</a:t>
              </a:r>
              <a:endParaRPr lang="ru-RU" altLang="ru-RU"/>
            </a:p>
          </p:txBody>
        </p:sp>
        <p:sp>
          <p:nvSpPr>
            <p:cNvPr id="9298" name="Rectangle 86"/>
            <p:cNvSpPr>
              <a:spLocks noChangeArrowheads="1"/>
            </p:cNvSpPr>
            <p:nvPr/>
          </p:nvSpPr>
          <p:spPr bwMode="auto">
            <a:xfrm>
              <a:off x="3371" y="3069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1%</a:t>
              </a:r>
              <a:endParaRPr lang="ru-RU" altLang="ru-RU"/>
            </a:p>
          </p:txBody>
        </p:sp>
        <p:sp>
          <p:nvSpPr>
            <p:cNvPr id="9299" name="Rectangle 87"/>
            <p:cNvSpPr>
              <a:spLocks noChangeArrowheads="1"/>
            </p:cNvSpPr>
            <p:nvPr/>
          </p:nvSpPr>
          <p:spPr bwMode="auto">
            <a:xfrm>
              <a:off x="3873" y="2602"/>
              <a:ext cx="41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машины</a:t>
              </a:r>
              <a:endParaRPr lang="ru-RU" altLang="ru-RU"/>
            </a:p>
          </p:txBody>
        </p:sp>
        <p:sp>
          <p:nvSpPr>
            <p:cNvPr id="9300" name="Rectangle 88"/>
            <p:cNvSpPr>
              <a:spLocks noChangeArrowheads="1"/>
            </p:cNvSpPr>
            <p:nvPr/>
          </p:nvSpPr>
          <p:spPr bwMode="auto">
            <a:xfrm>
              <a:off x="3982" y="2717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6%</a:t>
              </a:r>
              <a:endParaRPr lang="ru-RU" altLang="ru-RU"/>
            </a:p>
          </p:txBody>
        </p:sp>
        <p:sp>
          <p:nvSpPr>
            <p:cNvPr id="9301" name="Rectangle 89"/>
            <p:cNvSpPr>
              <a:spLocks noChangeArrowheads="1"/>
            </p:cNvSpPr>
            <p:nvPr/>
          </p:nvSpPr>
          <p:spPr bwMode="auto">
            <a:xfrm>
              <a:off x="2644" y="1274"/>
              <a:ext cx="41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бабочки</a:t>
              </a:r>
              <a:endParaRPr lang="ru-RU" altLang="ru-RU"/>
            </a:p>
          </p:txBody>
        </p:sp>
        <p:sp>
          <p:nvSpPr>
            <p:cNvPr id="9302" name="Rectangle 90"/>
            <p:cNvSpPr>
              <a:spLocks noChangeArrowheads="1"/>
            </p:cNvSpPr>
            <p:nvPr/>
          </p:nvSpPr>
          <p:spPr bwMode="auto">
            <a:xfrm>
              <a:off x="2753" y="1389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1%</a:t>
              </a:r>
              <a:endParaRPr lang="ru-RU" altLang="ru-RU"/>
            </a:p>
          </p:txBody>
        </p:sp>
        <p:sp>
          <p:nvSpPr>
            <p:cNvPr id="9303" name="Rectangle 91"/>
            <p:cNvSpPr>
              <a:spLocks noChangeArrowheads="1"/>
            </p:cNvSpPr>
            <p:nvPr/>
          </p:nvSpPr>
          <p:spPr bwMode="auto">
            <a:xfrm>
              <a:off x="1124" y="825"/>
              <a:ext cx="90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пластинки Майкла </a:t>
              </a:r>
              <a:endParaRPr lang="ru-RU" altLang="ru-RU"/>
            </a:p>
          </p:txBody>
        </p:sp>
        <p:sp>
          <p:nvSpPr>
            <p:cNvPr id="9304" name="Rectangle 92"/>
            <p:cNvSpPr>
              <a:spLocks noChangeArrowheads="1"/>
            </p:cNvSpPr>
            <p:nvPr/>
          </p:nvSpPr>
          <p:spPr bwMode="auto">
            <a:xfrm>
              <a:off x="1300" y="940"/>
              <a:ext cx="47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Джексона</a:t>
              </a:r>
              <a:endParaRPr lang="ru-RU" altLang="ru-RU"/>
            </a:p>
          </p:txBody>
        </p:sp>
        <p:sp>
          <p:nvSpPr>
            <p:cNvPr id="9305" name="Rectangle 93"/>
            <p:cNvSpPr>
              <a:spLocks noChangeArrowheads="1"/>
            </p:cNvSpPr>
            <p:nvPr/>
          </p:nvSpPr>
          <p:spPr bwMode="auto">
            <a:xfrm>
              <a:off x="1439" y="1055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306" name="Rectangle 94"/>
            <p:cNvSpPr>
              <a:spLocks noChangeArrowheads="1"/>
            </p:cNvSpPr>
            <p:nvPr/>
          </p:nvSpPr>
          <p:spPr bwMode="auto">
            <a:xfrm>
              <a:off x="3219" y="964"/>
              <a:ext cx="41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постеры</a:t>
              </a:r>
              <a:endParaRPr lang="ru-RU" altLang="ru-RU"/>
            </a:p>
          </p:txBody>
        </p:sp>
        <p:sp>
          <p:nvSpPr>
            <p:cNvPr id="9307" name="Rectangle 95"/>
            <p:cNvSpPr>
              <a:spLocks noChangeArrowheads="1"/>
            </p:cNvSpPr>
            <p:nvPr/>
          </p:nvSpPr>
          <p:spPr bwMode="auto">
            <a:xfrm>
              <a:off x="3334" y="1079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2%</a:t>
              </a:r>
              <a:endParaRPr lang="ru-RU" altLang="ru-RU"/>
            </a:p>
          </p:txBody>
        </p:sp>
        <p:sp>
          <p:nvSpPr>
            <p:cNvPr id="9308" name="Rectangle 96"/>
            <p:cNvSpPr>
              <a:spLocks noChangeArrowheads="1"/>
            </p:cNvSpPr>
            <p:nvPr/>
          </p:nvSpPr>
          <p:spPr bwMode="auto">
            <a:xfrm>
              <a:off x="3873" y="1176"/>
              <a:ext cx="50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вкладыши</a:t>
              </a:r>
              <a:endParaRPr lang="ru-RU" altLang="ru-RU"/>
            </a:p>
          </p:txBody>
        </p:sp>
        <p:sp>
          <p:nvSpPr>
            <p:cNvPr id="9309" name="Rectangle 97"/>
            <p:cNvSpPr>
              <a:spLocks noChangeArrowheads="1"/>
            </p:cNvSpPr>
            <p:nvPr/>
          </p:nvSpPr>
          <p:spPr bwMode="auto">
            <a:xfrm>
              <a:off x="4025" y="1292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1%</a:t>
              </a:r>
              <a:endParaRPr lang="ru-RU" altLang="ru-RU"/>
            </a:p>
          </p:txBody>
        </p:sp>
        <p:sp>
          <p:nvSpPr>
            <p:cNvPr id="9310" name="Rectangle 98"/>
            <p:cNvSpPr>
              <a:spLocks noChangeArrowheads="1"/>
            </p:cNvSpPr>
            <p:nvPr/>
          </p:nvSpPr>
          <p:spPr bwMode="auto">
            <a:xfrm>
              <a:off x="3928" y="1516"/>
              <a:ext cx="50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минералы</a:t>
              </a:r>
              <a:endParaRPr lang="ru-RU" altLang="ru-RU"/>
            </a:p>
          </p:txBody>
        </p:sp>
        <p:sp>
          <p:nvSpPr>
            <p:cNvPr id="9311" name="Rectangle 99"/>
            <p:cNvSpPr>
              <a:spLocks noChangeArrowheads="1"/>
            </p:cNvSpPr>
            <p:nvPr/>
          </p:nvSpPr>
          <p:spPr bwMode="auto">
            <a:xfrm>
              <a:off x="4073" y="1631"/>
              <a:ext cx="18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1100">
                  <a:solidFill>
                    <a:srgbClr val="000000"/>
                  </a:solidFill>
                </a:rPr>
                <a:t>1%</a:t>
              </a:r>
              <a:endParaRPr lang="ru-RU" altLang="ru-RU"/>
            </a:p>
          </p:txBody>
        </p:sp>
        <p:sp>
          <p:nvSpPr>
            <p:cNvPr id="9312" name="Rectangle 100"/>
            <p:cNvSpPr>
              <a:spLocks noChangeArrowheads="1"/>
            </p:cNvSpPr>
            <p:nvPr/>
          </p:nvSpPr>
          <p:spPr bwMode="auto">
            <a:xfrm>
              <a:off x="942" y="606"/>
              <a:ext cx="4064" cy="27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228600" y="304800"/>
            <a:ext cx="89154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Социологический опрос №2</a:t>
            </a:r>
            <a:endParaRPr lang="ru-RU" altLang="ru-RU" sz="3600">
              <a:solidFill>
                <a:schemeClr val="bg1"/>
              </a:solidFill>
              <a:latin typeface="Book Antiqua" pitchFamily="18" charset="0"/>
            </a:endParaRPr>
          </a:p>
          <a:p>
            <a:pPr algn="just"/>
            <a:endParaRPr lang="ru-RU" altLang="ru-RU" sz="2000">
              <a:solidFill>
                <a:srgbClr val="8EB4E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>
              <a:solidFill>
                <a:srgbClr val="8EB4E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>
                <a:solidFill>
                  <a:srgbClr val="8EB4E3"/>
                </a:solidFill>
                <a:latin typeface="Times New Roman" pitchFamily="18" charset="0"/>
                <a:cs typeface="Times New Roman" pitchFamily="18" charset="0"/>
              </a:rPr>
              <a:t>1.Что коллекционировали вы в детстве (когда учились в школе)?</a:t>
            </a:r>
          </a:p>
          <a:p>
            <a:pPr algn="just"/>
            <a:endParaRPr lang="ru-RU" altLang="ru-RU" sz="2000">
              <a:solidFill>
                <a:srgbClr val="8EB4E3"/>
              </a:solidFill>
            </a:endParaRPr>
          </a:p>
          <a:p>
            <a:pPr algn="just"/>
            <a:r>
              <a:rPr lang="ru-RU" altLang="ru-RU" sz="2000">
                <a:solidFill>
                  <a:srgbClr val="8EB4E3"/>
                </a:solidFill>
                <a:latin typeface="Times New Roman" pitchFamily="18" charset="0"/>
                <a:cs typeface="Times New Roman" pitchFamily="18" charset="0"/>
              </a:rPr>
              <a:t>2.Что бы вы хотели сейчас коллекционировать или что бы вы посоветовали коллекционировать своим детям?</a:t>
            </a:r>
            <a:endParaRPr lang="ru-RU" altLang="ru-RU" sz="2000">
              <a:solidFill>
                <a:srgbClr val="8EB4E3"/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90800" y="4495800"/>
          <a:ext cx="3771900" cy="202882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514600"/>
                <a:gridCol w="1257300"/>
              </a:tblGrid>
              <a:tr h="59055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/>
                        <a:t>Таблица участников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/>
                        <a:t>Мужчин</a:t>
                      </a:r>
                      <a:endParaRPr lang="ru-RU" sz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/>
                        <a:t>15 человек</a:t>
                      </a:r>
                      <a:endParaRPr lang="ru-RU" sz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/>
                        <a:t>Женщин</a:t>
                      </a:r>
                      <a:endParaRPr lang="ru-RU" sz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/>
                        <a:t>15 человек</a:t>
                      </a:r>
                      <a:endParaRPr lang="ru-RU" sz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/>
                        <a:t>Всего</a:t>
                      </a:r>
                      <a:endParaRPr lang="ru-RU" sz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 dirty="0"/>
                        <a:t>30 человек</a:t>
                      </a:r>
                      <a:endParaRPr lang="ru-RU" sz="1200" baseline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65659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276</Words>
  <Application>Microsoft Office PowerPoint</Application>
  <PresentationFormat>Экран (4:3)</PresentationFormat>
  <Paragraphs>130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История покорения космоса в коллекции советских марок (посвящается 50-летию полета Ю.А.Гагарина в космос) часть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покорения космоса в коллекции советских марок (посвящается 50-летию полета Ю.А.Гагарина в космос)</dc:title>
  <dc:creator>user</dc:creator>
  <cp:lastModifiedBy>user</cp:lastModifiedBy>
  <cp:revision>43</cp:revision>
  <dcterms:modified xsi:type="dcterms:W3CDTF">2015-02-01T15:24:10Z</dcterms:modified>
</cp:coreProperties>
</file>