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84" r:id="rId3"/>
    <p:sldId id="288" r:id="rId4"/>
    <p:sldId id="289" r:id="rId5"/>
    <p:sldId id="290" r:id="rId6"/>
    <p:sldId id="291" r:id="rId7"/>
    <p:sldId id="292" r:id="rId8"/>
    <p:sldId id="294" r:id="rId9"/>
    <p:sldId id="296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  <a:srgbClr val="F57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E171933-4619-4E11-9A3F-F7608DF75F80}" styleName="Средний стиль 1 - акцент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B301B821-A1FF-4177-AEE7-76D212191A09}" styleName="Средний стиль 1 - акцент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793D81CF-94F2-401A-BA57-92F5A7B2D0C5}" styleName="Средний стиль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37CE84F3-28C3-443E-9E96-99CF82512B78}" styleName="Темный стиль 1 - акцент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Темный стиль 1 - акцент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516" y="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Book Antiqua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Book Antiqua" pitchFamily="18" charset="0"/>
              </a:defRPr>
            </a:lvl1pPr>
          </a:lstStyle>
          <a:p>
            <a:pPr>
              <a:defRPr/>
            </a:pPr>
            <a:fld id="{EC751912-4FA7-4A62-903B-28C336738075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4506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Book Antiqua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Book Antiqua" pitchFamily="18" charset="0"/>
              </a:defRPr>
            </a:lvl1pPr>
          </a:lstStyle>
          <a:p>
            <a:pPr>
              <a:defRPr/>
            </a:pPr>
            <a:fld id="{D5D47B20-D628-4F5B-9AD1-6D7F50F689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93570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ru-RU" alt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37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3C3A1E-6C4D-4D60-860C-CF97824EC8FE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503E84-C9B4-42BD-8CBA-ECEE207D0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470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C06EC-FBA1-4ACA-A542-3490B49208F0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7A463-A564-48AC-A56B-C38DF96C43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907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B9F8E7-5A00-4CAE-989A-4D1A1565679E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2CB26-A355-43C0-8B83-98FFDF8E06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4059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B113E7-43BE-4123-8D0E-E2BB8E2A6C5A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C46ED5-976C-4D91-814A-B766895953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34600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D48B3-9100-46E4-A28A-6FF0DB725A4C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D9A2DE-0368-4B3C-8922-F8C22AEE2D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4173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9288E-1D0F-4F80-A1E5-C6996592F7B8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1B769-E8B5-4160-A194-456FFC9637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73691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10D08-DCAE-4181-9CF4-63BCBA05B359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46B68-61FB-4BE1-B312-7FAAA8FF61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473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67FE81-DB63-4694-B7CB-69F682D6D19D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6B664B-38C5-4B37-B0CA-54509CA685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839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0F4558-3DAE-47FF-8F3D-679D470CA027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CEE54-EAF8-4354-8353-816C35BCCF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982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966EE3-6FCF-4B9E-9BBF-70D39627F313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7464E9-E0EB-417F-8945-2D56823104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26417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8A36CB-0E4A-4AFD-A7D4-C05B81CF74F3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8C50BE-A835-4A34-81CB-5124181EB2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6780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FE0FDFF3-0084-422D-B036-9E965B97B9AF}" type="datetimeFigureOut">
              <a:rPr lang="en-US"/>
              <a:pPr>
                <a:defRPr/>
              </a:pPr>
              <a:t>2/1/2015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C972817-7C6A-45E4-929B-38E282D817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304800"/>
            <a:ext cx="9144000" cy="25146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700" dirty="0" smtClean="0">
                <a:solidFill>
                  <a:schemeClr val="bg1"/>
                </a:solidFill>
              </a:rPr>
              <a:t>История покорения космоса </a:t>
            </a:r>
            <a:r>
              <a:rPr lang="ru-RU" sz="4000" dirty="0" smtClean="0">
                <a:solidFill>
                  <a:schemeClr val="bg1"/>
                </a:solidFill>
              </a:rPr>
              <a:t>в коллекции советских марок</a:t>
            </a:r>
            <a:br>
              <a:rPr lang="ru-RU" sz="4000" dirty="0" smtClean="0">
                <a:solidFill>
                  <a:schemeClr val="bg1"/>
                </a:solidFill>
              </a:rPr>
            </a:br>
            <a:r>
              <a:rPr lang="ru-RU" sz="4000" dirty="0" smtClean="0">
                <a:solidFill>
                  <a:schemeClr val="bg1"/>
                </a:solidFill>
              </a:rPr>
              <a:t>(посвящается 50-летию полета Ю.А.Гагарина в космос</a:t>
            </a:r>
            <a:r>
              <a:rPr lang="ru-RU" sz="4000" dirty="0" smtClean="0">
                <a:solidFill>
                  <a:schemeClr val="bg1"/>
                </a:solidFill>
              </a:rPr>
              <a:t>)</a:t>
            </a:r>
            <a:r>
              <a:rPr lang="ru-RU" sz="4000" smtClean="0">
                <a:solidFill>
                  <a:schemeClr val="bg1"/>
                </a:solidFill>
              </a:rPr>
              <a:t/>
            </a:r>
            <a:br>
              <a:rPr lang="ru-RU" sz="4000" smtClean="0">
                <a:solidFill>
                  <a:schemeClr val="bg1"/>
                </a:solidFill>
              </a:rPr>
            </a:br>
            <a:r>
              <a:rPr lang="ru-RU" sz="4000" smtClean="0">
                <a:solidFill>
                  <a:schemeClr val="bg1"/>
                </a:solidFill>
              </a:rPr>
              <a:t>часть 2</a:t>
            </a:r>
            <a:endParaRPr lang="ru-RU" sz="4000" dirty="0">
              <a:solidFill>
                <a:schemeClr val="bg1"/>
              </a:solidFill>
            </a:endParaRPr>
          </a:p>
        </p:txBody>
      </p:sp>
      <p:sp>
        <p:nvSpPr>
          <p:cNvPr id="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6308725"/>
            <a:ext cx="6400800" cy="433388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b="1" dirty="0" smtClean="0"/>
              <a:t>Москва </a:t>
            </a: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1600" b="1" dirty="0" smtClean="0"/>
              <a:t>201</a:t>
            </a:r>
            <a:r>
              <a:rPr lang="en-US" sz="1600" b="1" dirty="0" smtClean="0"/>
              <a:t>1</a:t>
            </a:r>
            <a:endParaRPr lang="ru-RU" sz="1600" b="1" dirty="0"/>
          </a:p>
        </p:txBody>
      </p:sp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4211638" y="4495800"/>
            <a:ext cx="4932362" cy="1589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r>
              <a:rPr lang="ru-RU" altLang="ru-RU" b="1" i="1" dirty="0">
                <a:solidFill>
                  <a:schemeClr val="bg1"/>
                </a:solidFill>
              </a:rPr>
              <a:t>Выполнила: ПЛАТОНОВА ЮЛИЯ,                                             ученица </a:t>
            </a:r>
            <a:r>
              <a:rPr lang="en-US" altLang="ru-RU" b="1" i="1" dirty="0">
                <a:solidFill>
                  <a:schemeClr val="bg1"/>
                </a:solidFill>
              </a:rPr>
              <a:t>10</a:t>
            </a:r>
            <a:r>
              <a:rPr lang="ru-RU" altLang="ru-RU" b="1" i="1" dirty="0">
                <a:solidFill>
                  <a:schemeClr val="bg1"/>
                </a:solidFill>
              </a:rPr>
              <a:t> "А" класса                                                                                        ГОУ СОШ №</a:t>
            </a:r>
            <a:r>
              <a:rPr lang="ru-RU" altLang="ru-RU" b="1" i="1" dirty="0" smtClean="0">
                <a:solidFill>
                  <a:schemeClr val="bg1"/>
                </a:solidFill>
              </a:rPr>
              <a:t>892</a:t>
            </a:r>
            <a:endParaRPr lang="ru-RU" altLang="ru-RU" sz="12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Рисунок 3" descr="y_a2f7e11c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25" t="17287" r="21747" b="22243"/>
          <a:stretch>
            <a:fillRect/>
          </a:stretch>
        </p:blipFill>
        <p:spPr bwMode="auto">
          <a:xfrm>
            <a:off x="2971800" y="1219200"/>
            <a:ext cx="3352800" cy="464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Человек страны Советов в космосе</a:t>
            </a:r>
          </a:p>
        </p:txBody>
      </p:sp>
      <p:pic>
        <p:nvPicPr>
          <p:cNvPr id="27651" name="Рисунок 2" descr="страны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79" t="14313" r="10347" b="12825"/>
          <a:stretch>
            <a:fillRect/>
          </a:stretch>
        </p:blipFill>
        <p:spPr bwMode="auto">
          <a:xfrm>
            <a:off x="152400" y="1600200"/>
            <a:ext cx="4191000" cy="2852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Рисунок 3" descr="страны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54" t="16129" r="17204" b="12903"/>
          <a:stretch>
            <a:fillRect/>
          </a:stretch>
        </p:blipFill>
        <p:spPr bwMode="auto">
          <a:xfrm>
            <a:off x="4800600" y="3733800"/>
            <a:ext cx="414655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 descr="y_f24c8cd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8" t="18710" r="3346" b="24783"/>
          <a:stretch>
            <a:fillRect/>
          </a:stretch>
        </p:blipFill>
        <p:spPr bwMode="auto">
          <a:xfrm>
            <a:off x="2438400" y="1828800"/>
            <a:ext cx="4648200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 годовщине полета человека в космос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3" descr="y1pCzbdxfBAc9QiSvmr4ZbCrCUoAuPH9eW3ZFSIOP-qfrAraxd_do7dlDIVS5BqyPcNBPjB_Rt31Tr2WKO7BFU1Rg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9" name="Рисунок 4" descr="20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36" t="5389" r="6319" b="8363"/>
          <a:stretch>
            <a:fillRect/>
          </a:stretch>
        </p:blipFill>
        <p:spPr bwMode="auto">
          <a:xfrm>
            <a:off x="304800" y="2819400"/>
            <a:ext cx="2438400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 двадцатилетию первого полета человека в космос</a:t>
            </a:r>
          </a:p>
        </p:txBody>
      </p:sp>
      <p:pic>
        <p:nvPicPr>
          <p:cNvPr id="29701" name="Рисунок 6" descr="20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809" r="6320" b="10780"/>
          <a:stretch>
            <a:fillRect/>
          </a:stretch>
        </p:blipFill>
        <p:spPr bwMode="auto">
          <a:xfrm>
            <a:off x="2895600" y="3200400"/>
            <a:ext cx="30353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Рисунок 7" descr="20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62" r="-1115" b="7806"/>
          <a:stretch>
            <a:fillRect/>
          </a:stretch>
        </p:blipFill>
        <p:spPr bwMode="auto">
          <a:xfrm>
            <a:off x="6172200" y="3429000"/>
            <a:ext cx="26924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914400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Валентина Терешкова - первая женщина космонавт</a:t>
            </a:r>
          </a:p>
        </p:txBody>
      </p:sp>
      <p:pic>
        <p:nvPicPr>
          <p:cNvPr id="30723" name="Рисунок 4" descr="y_16664e6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22" t="10905" r="15242" b="7932"/>
          <a:stretch>
            <a:fillRect/>
          </a:stretch>
        </p:blipFill>
        <p:spPr bwMode="auto">
          <a:xfrm>
            <a:off x="2895600" y="1447800"/>
            <a:ext cx="3276600" cy="5260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Этапы освоения космоса</a:t>
            </a:r>
          </a:p>
        </p:txBody>
      </p:sp>
      <p:pic>
        <p:nvPicPr>
          <p:cNvPr id="31747" name="Рисунок 2" descr="y_75ffb79d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990600"/>
            <a:ext cx="7258050" cy="570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Космические аппараты</a:t>
            </a:r>
          </a:p>
        </p:txBody>
      </p:sp>
      <p:pic>
        <p:nvPicPr>
          <p:cNvPr id="33795" name="Рисунок 2" descr="y_3e93eeef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1" t="23235" r="5389" b="8363"/>
          <a:stretch>
            <a:fillRect/>
          </a:stretch>
        </p:blipFill>
        <p:spPr bwMode="auto">
          <a:xfrm>
            <a:off x="381000" y="1066800"/>
            <a:ext cx="3810000" cy="213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Рисунок 3" descr="y_96faa1cf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89" t="5389" r="-1772" b="11337"/>
          <a:stretch>
            <a:fillRect/>
          </a:stretch>
        </p:blipFill>
        <p:spPr bwMode="auto">
          <a:xfrm>
            <a:off x="5181600" y="1066800"/>
            <a:ext cx="3733800" cy="2151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7" name="Рисунок 4" descr="y_761d586c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3" t="15799" r="6383" b="9851"/>
          <a:stretch>
            <a:fillRect/>
          </a:stretch>
        </p:blipFill>
        <p:spPr bwMode="auto">
          <a:xfrm>
            <a:off x="381000" y="3962400"/>
            <a:ext cx="3962400" cy="2303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8" name="Рисунок 5" descr="y_e5808e0b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3" t="11337" r="3407" b="14313"/>
          <a:stretch>
            <a:fillRect/>
          </a:stretch>
        </p:blipFill>
        <p:spPr bwMode="auto">
          <a:xfrm>
            <a:off x="5029200" y="4038600"/>
            <a:ext cx="3978275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00B0F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Космонавты страны Советов</a:t>
            </a:r>
          </a:p>
        </p:txBody>
      </p:sp>
      <p:pic>
        <p:nvPicPr>
          <p:cNvPr id="35843" name="Рисунок 5" descr="страны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07" t="15799" r="8363" b="9851"/>
          <a:stretch>
            <a:fillRect/>
          </a:stretch>
        </p:blipFill>
        <p:spPr bwMode="auto">
          <a:xfrm>
            <a:off x="152400" y="838200"/>
            <a:ext cx="4267200" cy="239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4" name="Рисунок 6" descr="страны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3505200"/>
            <a:ext cx="6477000" cy="319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5" name="Рисунок 7" descr="страны2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5813" y="1066800"/>
            <a:ext cx="4548187" cy="2141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343</TotalTime>
  <Words>57</Words>
  <Application>Microsoft Office PowerPoint</Application>
  <PresentationFormat>Экран (4:3)</PresentationFormat>
  <Paragraphs>11</Paragraphs>
  <Slides>9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История покорения космоса в коллекции советских марок (посвящается 50-летию полета Ю.А.Гагарина в космос) часть 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покорения космоса в коллекции советских марок (посвящается 50-летию полета Ю.А.Гагарина в космос)</dc:title>
  <dc:creator>user</dc:creator>
  <cp:lastModifiedBy>user</cp:lastModifiedBy>
  <cp:revision>47</cp:revision>
  <dcterms:modified xsi:type="dcterms:W3CDTF">2015-02-01T15:23:43Z</dcterms:modified>
</cp:coreProperties>
</file>