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ver" initials="Z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9D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2-19T22:35:26.171" idx="1">
    <p:pos x="1" y="19"/>
    <p:text/>
  </p:cm>
  <p:cm authorId="0" dt="2011-02-19T22:35:27.500" idx="2">
    <p:pos x="146" y="146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5B2760-8CE9-4CEB-9CF6-38459F787201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C05722-F4F3-475B-9ED6-210A87F1A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-main-pic" descr="Картинка 147 из 7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928802"/>
            <a:ext cx="5586984" cy="460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7920880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Авторский МАСТЕР – КЛАСС</a:t>
            </a:r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нет предела совершенству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2835613"/>
            <a:ext cx="2520280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Автор:  Хренова Лариса Владимировна </a:t>
            </a:r>
          </a:p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 Педагог дополнительного образования </a:t>
            </a:r>
          </a:p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МБОУ ДОД Центра детского творчества  р.п. Красные Баки Нижегородской области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15140" y="2000240"/>
            <a:ext cx="196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технике муляж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8118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14290"/>
            <a:ext cx="273123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571736" y="6000768"/>
            <a:ext cx="4176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Раскрашиваем гуашью</a:t>
            </a:r>
            <a:endParaRPr lang="ru-RU" sz="32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2071678"/>
            <a:ext cx="2857520" cy="38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4198" y="285728"/>
            <a:ext cx="342743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89"/>
            <a:ext cx="3500462" cy="466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00166" y="5286388"/>
            <a:ext cx="6227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Вид изделия в раскрашенном виде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85728"/>
            <a:ext cx="3929090" cy="524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928794" y="5572140"/>
            <a:ext cx="48832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Изделие покрываем лаком </a:t>
            </a:r>
          </a:p>
          <a:p>
            <a:pPr algn="ctr"/>
            <a:r>
              <a:rPr lang="ru-RU" sz="3200" dirty="0" smtClean="0"/>
              <a:t>и даем высохнуть сутки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14290"/>
            <a:ext cx="380230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00364" y="5500702"/>
            <a:ext cx="307571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Изделие готово.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764704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Список используемых источников: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348880"/>
            <a:ext cx="7349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None/>
            </a:pPr>
            <a:r>
              <a:rPr lang="ru-RU" b="1" dirty="0" smtClean="0"/>
              <a:t>Источники иллюстраций:</a:t>
            </a:r>
            <a:endParaRPr lang="en-US" b="1" dirty="0" smtClean="0"/>
          </a:p>
          <a:p>
            <a:r>
              <a:rPr lang="ru-RU" dirty="0" smtClean="0"/>
              <a:t>Матрешка: </a:t>
            </a:r>
            <a:r>
              <a:rPr lang="en-US" dirty="0" smtClean="0"/>
              <a:t>http://russian-exotica.narod.ru/images/box-matresh1.jpg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3284984"/>
            <a:ext cx="484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Используемые фотографии автора презентации</a:t>
            </a:r>
            <a:endParaRPr lang="ru-RU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28612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00438"/>
            <a:ext cx="4429156" cy="279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929190" y="1214422"/>
            <a:ext cx="36028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Изделия сделанные</a:t>
            </a:r>
          </a:p>
          <a:p>
            <a:pPr algn="ctr"/>
            <a:r>
              <a:rPr lang="ru-RU" sz="3200" dirty="0" smtClean="0"/>
              <a:t> в этой же технике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143380"/>
            <a:ext cx="43069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Желаю удачи!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987457" cy="523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3568" y="544522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Для работы потребуется: капрон, синтепон,  иголка с ниткой (под цвет капрона)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285728"/>
            <a:ext cx="419298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28662" y="5500702"/>
            <a:ext cx="69715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Лоскут капрона набиваем синтепоном </a:t>
            </a:r>
          </a:p>
          <a:p>
            <a:r>
              <a:rPr lang="ru-RU" sz="3200" dirty="0" smtClean="0"/>
              <a:t>до нужной формы и формируем шарик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002" y="2285992"/>
            <a:ext cx="438357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190831" cy="31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14488"/>
            <a:ext cx="438357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00166" y="5214950"/>
            <a:ext cx="60230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Натягиваем капрон  и</a:t>
            </a:r>
          </a:p>
          <a:p>
            <a:pPr algn="ctr"/>
            <a:r>
              <a:rPr lang="ru-RU" sz="3200" dirty="0" smtClean="0"/>
              <a:t> завязываем капроновым шнуром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85728"/>
            <a:ext cx="3857652" cy="333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051720" y="5661248"/>
            <a:ext cx="227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4429156" cy="332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85918" y="3929066"/>
            <a:ext cx="56436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Остатки капрона и шнура обрезаем с помощью ножниц и получаем шар. Нам потребуется два шара разного диаметра.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85728"/>
            <a:ext cx="3643338" cy="48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71538" y="5429264"/>
            <a:ext cx="7588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Сшиваем оба шарика пряча узелки внутрь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315966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3" y="357166"/>
            <a:ext cx="4572031" cy="421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5143512"/>
            <a:ext cx="75834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Покрываем силуэт матрешки</a:t>
            </a:r>
          </a:p>
          <a:p>
            <a:pPr algn="ctr"/>
            <a:r>
              <a:rPr lang="ru-RU" sz="3200" dirty="0" smtClean="0"/>
              <a:t> двумя слоями «аква» краски для потолков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7166"/>
            <a:ext cx="3429024" cy="457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14480" y="5500702"/>
            <a:ext cx="5719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Даем высохнуть изделию сутки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14290"/>
            <a:ext cx="4071966" cy="543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69684" y="5786454"/>
            <a:ext cx="8974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Наносим эскиз простым карандашом на заготовку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</TotalTime>
  <Words>155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оксана</cp:lastModifiedBy>
  <cp:revision>17</cp:revision>
  <dcterms:created xsi:type="dcterms:W3CDTF">2011-02-19T19:29:16Z</dcterms:created>
  <dcterms:modified xsi:type="dcterms:W3CDTF">2012-09-21T05:02:57Z</dcterms:modified>
</cp:coreProperties>
</file>