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587FD-A8AF-41D4-85FB-23F092A588C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A659C-484F-4B05-B9F8-F0456594E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2" y="1643050"/>
            <a:ext cx="45005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42852"/>
            <a:ext cx="720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 ХМАО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ребёнка»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6286520"/>
            <a:ext cx="5751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воспитатель,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Мазурян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Валентина Никитична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42813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Серия «Книжка с наклейками» </a:t>
            </a:r>
          </a:p>
          <a:p>
            <a:r>
              <a:rPr lang="ru-RU" dirty="0" smtClean="0"/>
              <a:t>Автор и художник Сергей Михайлов.</a:t>
            </a:r>
          </a:p>
          <a:p>
            <a:r>
              <a:rPr lang="ru-RU" dirty="0" smtClean="0"/>
              <a:t>«Уроки хорошего поведения»</a:t>
            </a:r>
          </a:p>
          <a:p>
            <a:r>
              <a:rPr lang="ru-RU" altLang="ru-RU" dirty="0" smtClean="0">
                <a:hlinkClick r:id="rId2"/>
              </a:rPr>
              <a:t>http://images.yandex.ru/</a:t>
            </a:r>
            <a:r>
              <a:rPr lang="ru-RU" altLang="ru-RU" dirty="0" smtClean="0"/>
              <a:t> - фоны, картинки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428604"/>
            <a:ext cx="361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</a:rPr>
              <a:t>Список используемых источников: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9908">
            <a:off x="706785" y="1514253"/>
            <a:ext cx="3585919" cy="4500570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6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28523">
            <a:off x="5788307" y="3603833"/>
            <a:ext cx="28100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вас любили,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Нужно быть хорошим.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Правила простые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Выучить несложно.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45534">
            <a:off x="671625" y="1266395"/>
            <a:ext cx="3793301" cy="5380019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32" y="0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52641">
            <a:off x="5693367" y="3421786"/>
            <a:ext cx="29569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Относитесь к старшим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Вежливо, внимательно.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Уступайте в транспорте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 обязательно.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6530">
            <a:off x="597258" y="1408202"/>
            <a:ext cx="3726855" cy="5286412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7" y="0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79389">
            <a:off x="5684568" y="3436625"/>
            <a:ext cx="28555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Будьте добродушными,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Чаще улыбайтесь.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 друзьями верными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Лучше не ругайтесь.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216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96222">
            <a:off x="704422" y="1502003"/>
            <a:ext cx="3491042" cy="4786346"/>
          </a:xfrm>
          <a:prstGeom prst="rect">
            <a:avLst/>
          </a:prstGeom>
        </p:spPr>
      </p:pic>
      <p:pic>
        <p:nvPicPr>
          <p:cNvPr id="4" name="Рисунок 3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7" y="0"/>
            <a:ext cx="913206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309081">
            <a:off x="5983989" y="3674700"/>
            <a:ext cx="23499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Помогите бабушке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Дорогу перейти.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Маме помогите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Корзину донести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21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90272">
            <a:off x="720975" y="1455627"/>
            <a:ext cx="3570115" cy="5072121"/>
          </a:xfrm>
          <a:prstGeom prst="rect">
            <a:avLst/>
          </a:prstGeom>
        </p:spPr>
      </p:pic>
      <p:pic>
        <p:nvPicPr>
          <p:cNvPr id="3" name="Рисунок 2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86326">
            <a:off x="5704616" y="3344535"/>
            <a:ext cx="318830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Обязательно при встрече,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Здравствуйте, скажите.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хорошие дела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Друга похвалите.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5948">
            <a:off x="635236" y="1412182"/>
            <a:ext cx="3597419" cy="5124429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7" y="0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85713">
            <a:off x="5780202" y="3440364"/>
            <a:ext cx="28294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Бабушкам и дедушкам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Нужно помогать.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Маленьких и слабых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Нужно защищать.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85510">
            <a:off x="568725" y="1238263"/>
            <a:ext cx="3891876" cy="5286412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" y="1229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28127">
            <a:off x="5583378" y="3486968"/>
            <a:ext cx="30744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Надо быть культурным: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грубить, не злить.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все вокруг могли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вам также относиться.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21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356736">
            <a:off x="454970" y="1206804"/>
            <a:ext cx="4000528" cy="4929222"/>
          </a:xfrm>
          <a:prstGeom prst="rect">
            <a:avLst/>
          </a:prstGeom>
        </p:spPr>
      </p:pic>
      <p:pic>
        <p:nvPicPr>
          <p:cNvPr id="2" name="Рисунок 1" descr="1287198103_01fda98f2a9c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2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12001">
            <a:off x="5625911" y="3491235"/>
            <a:ext cx="30098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быть хорошим,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так уж много надо.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тогда дружить с тобой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Всегда все будут рады!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166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15</cp:revision>
  <dcterms:created xsi:type="dcterms:W3CDTF">2015-02-01T11:11:07Z</dcterms:created>
  <dcterms:modified xsi:type="dcterms:W3CDTF">2015-02-02T09:35:04Z</dcterms:modified>
</cp:coreProperties>
</file>