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62" r:id="rId5"/>
    <p:sldId id="263" r:id="rId6"/>
    <p:sldId id="264" r:id="rId7"/>
    <p:sldId id="265" r:id="rId8"/>
    <p:sldId id="266" r:id="rId9"/>
    <p:sldId id="26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2211"/>
    <a:srgbClr val="015309"/>
    <a:srgbClr val="008A3E"/>
    <a:srgbClr val="B80000"/>
    <a:srgbClr val="DAA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5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ocuments\картинки\862807-21e56d637ed1b114.jpg"/>
          <p:cNvPicPr>
            <a:picLocks noChangeAspect="1" noChangeArrowheads="1"/>
          </p:cNvPicPr>
          <p:nvPr/>
        </p:nvPicPr>
        <p:blipFill>
          <a:blip r:embed="rId2" cstate="screen">
            <a:lum bright="3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843808" y="1268760"/>
            <a:ext cx="59046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B8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Проект – презентация </a:t>
            </a:r>
          </a:p>
          <a:p>
            <a:r>
              <a:rPr lang="ru-RU" sz="3600" b="1" dirty="0" smtClean="0">
                <a:solidFill>
                  <a:srgbClr val="B8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		</a:t>
            </a:r>
            <a:r>
              <a:rPr lang="ru-RU" sz="3600" b="1" dirty="0" smtClean="0">
                <a:solidFill>
                  <a:srgbClr val="DAA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по ПДД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43608" y="2564904"/>
            <a:ext cx="73448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u="sng" dirty="0" smtClean="0">
                <a:solidFill>
                  <a:srgbClr val="0153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«В нашем чудном городке </a:t>
            </a:r>
            <a:br>
              <a:rPr lang="ru-RU" sz="3600" b="1" u="sng" dirty="0" smtClean="0">
                <a:solidFill>
                  <a:srgbClr val="0153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</a:br>
            <a:r>
              <a:rPr lang="ru-RU" sz="3600" b="1" u="sng" dirty="0" smtClean="0">
                <a:solidFill>
                  <a:srgbClr val="0153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Знаем дорожные знаки все!»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051720" y="3933056"/>
            <a:ext cx="5256584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Подготовили:</a:t>
            </a:r>
            <a:r>
              <a:rPr lang="ru-RU" sz="20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 </a:t>
            </a:r>
          </a:p>
          <a:p>
            <a:pPr algn="ctr"/>
            <a:r>
              <a:rPr lang="ru-RU" sz="28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ученики 2б класса и </a:t>
            </a:r>
          </a:p>
          <a:p>
            <a:pPr algn="ctr"/>
            <a:r>
              <a:rPr lang="ru-RU" sz="28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учитель </a:t>
            </a:r>
            <a:r>
              <a:rPr lang="ru-RU" sz="2800" b="1" i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нач.классов</a:t>
            </a:r>
            <a:r>
              <a:rPr lang="ru-RU" sz="28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 </a:t>
            </a:r>
            <a:r>
              <a:rPr lang="ru-RU" sz="2800" b="1" i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Е.А.Пакуть</a:t>
            </a:r>
            <a:endParaRPr lang="ru-RU" sz="2800" b="1" i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59832" y="620688"/>
            <a:ext cx="5256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МКОУ «Медвежьегорская СОШ №3»</a:t>
            </a:r>
            <a:endParaRPr lang="ru-RU" b="1" i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ocuments\картинки\862807-21e56d637ed1b114.jpg"/>
          <p:cNvPicPr>
            <a:picLocks noChangeAspect="1" noChangeArrowheads="1"/>
          </p:cNvPicPr>
          <p:nvPr/>
        </p:nvPicPr>
        <p:blipFill>
          <a:blip r:embed="rId2" cstate="screen">
            <a:lum bright="3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771800" y="1628800"/>
            <a:ext cx="48600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u="sng" dirty="0" smtClean="0">
                <a:solidFill>
                  <a:srgbClr val="B80000"/>
                </a:solidFill>
                <a:latin typeface="Arial Black" pitchFamily="34" charset="0"/>
              </a:rPr>
              <a:t>Дорожный знак</a:t>
            </a:r>
            <a:r>
              <a:rPr lang="ru-RU" sz="3600" b="1" i="1" u="sng" dirty="0" smtClean="0">
                <a:solidFill>
                  <a:srgbClr val="B80000"/>
                </a:solidFill>
                <a:latin typeface="Century Schoolbook" pitchFamily="18" charset="0"/>
              </a:rPr>
              <a:t> </a:t>
            </a:r>
            <a:r>
              <a:rPr lang="ru-RU" sz="3600" b="1" i="1" dirty="0" smtClean="0">
                <a:solidFill>
                  <a:srgbClr val="B80000"/>
                </a:solidFill>
                <a:latin typeface="Century Schoolbook" pitchFamily="18" charset="0"/>
              </a:rPr>
              <a:t> -</a:t>
            </a:r>
            <a:endParaRPr lang="ru-RU" sz="3600" b="1" i="1" u="sng" dirty="0" smtClean="0">
              <a:solidFill>
                <a:srgbClr val="B8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59832" y="620688"/>
            <a:ext cx="5256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МКОУ «Медвежьегорская СОШ №3»</a:t>
            </a:r>
            <a:endParaRPr lang="ru-RU" b="1" i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668344" y="1052736"/>
            <a:ext cx="64807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?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907704" y="2348880"/>
            <a:ext cx="626469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015309"/>
                </a:solidFill>
                <a:latin typeface="Comic Sans MS" pitchFamily="66" charset="0"/>
              </a:rPr>
              <a:t>средство безопасности дорожного движения, графический рисунок, устанавливаемый у дороги для сообщения определённой </a:t>
            </a:r>
          </a:p>
          <a:p>
            <a:r>
              <a:rPr lang="ru-RU" sz="2800" b="1" i="1" dirty="0" smtClean="0">
                <a:solidFill>
                  <a:srgbClr val="015309"/>
                </a:solidFill>
                <a:latin typeface="Comic Sans MS" pitchFamily="66" charset="0"/>
              </a:rPr>
              <a:t>информации участникам </a:t>
            </a:r>
          </a:p>
          <a:p>
            <a:r>
              <a:rPr lang="ru-RU" sz="2800" b="1" i="1" dirty="0" smtClean="0">
                <a:solidFill>
                  <a:srgbClr val="015309"/>
                </a:solidFill>
                <a:latin typeface="Comic Sans MS" pitchFamily="66" charset="0"/>
              </a:rPr>
              <a:t>дорожного движения.</a:t>
            </a:r>
            <a:endParaRPr lang="ru-RU" sz="2800" b="1" i="1" dirty="0" smtClean="0">
              <a:solidFill>
                <a:srgbClr val="01530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xit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vertical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2" grpId="1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ocuments\картинки\862807-21e56d637ed1b114.jpg"/>
          <p:cNvPicPr>
            <a:picLocks noChangeAspect="1" noChangeArrowheads="1"/>
          </p:cNvPicPr>
          <p:nvPr/>
        </p:nvPicPr>
        <p:blipFill>
          <a:blip r:embed="rId2" cstate="screen">
            <a:lum bright="3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907704" y="1412776"/>
            <a:ext cx="518457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u="sng" dirty="0" smtClean="0">
                <a:solidFill>
                  <a:srgbClr val="B80000"/>
                </a:solidFill>
                <a:latin typeface="Arial Black" pitchFamily="34" charset="0"/>
              </a:rPr>
              <a:t>Какие дорожные знаки есть в нашем городе?</a:t>
            </a:r>
            <a:endParaRPr lang="ru-RU" sz="3600" b="1" i="1" u="sng" dirty="0" smtClean="0">
              <a:solidFill>
                <a:srgbClr val="B8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59832" y="620688"/>
            <a:ext cx="5256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МКОУ «Медвежьегорская СОШ №3»</a:t>
            </a:r>
            <a:endParaRPr lang="ru-RU" b="1" i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236296" y="1628800"/>
            <a:ext cx="93610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?</a:t>
            </a:r>
          </a:p>
        </p:txBody>
      </p:sp>
      <p:pic>
        <p:nvPicPr>
          <p:cNvPr id="4098" name="Picture 2" descr="C:\Users\user\Desktop\53.gif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95736" y="3429000"/>
            <a:ext cx="4693953" cy="31293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xit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vertic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2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ocuments\картинки\862807-21e56d637ed1b114.jpg"/>
          <p:cNvPicPr>
            <a:picLocks noChangeAspect="1" noChangeArrowheads="1"/>
          </p:cNvPicPr>
          <p:nvPr/>
        </p:nvPicPr>
        <p:blipFill>
          <a:blip r:embed="rId2" cstate="screen">
            <a:lum bright="3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059832" y="620688"/>
            <a:ext cx="5256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МКОУ «Медвежьегорская СОШ №3»</a:t>
            </a:r>
            <a:endParaRPr lang="ru-RU" b="1" i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itchFamily="18" charset="0"/>
            </a:endParaRPr>
          </a:p>
        </p:txBody>
      </p:sp>
      <p:pic>
        <p:nvPicPr>
          <p:cNvPr id="4" name="Picture 2" descr="C:\Users\user\Desktop\знаки\осторожно дети!\a_933365f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483768" y="1916832"/>
            <a:ext cx="3888432" cy="3888432"/>
          </a:xfrm>
          <a:prstGeom prst="rect">
            <a:avLst/>
          </a:prstGeom>
          <a:noFill/>
        </p:spPr>
      </p:pic>
      <p:pic>
        <p:nvPicPr>
          <p:cNvPr id="1027" name="Picture 3" descr="C:\Users\user\Desktop\знаки\осторожно дети!\Матвей А.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95536" y="188640"/>
            <a:ext cx="4176464" cy="6347476"/>
          </a:xfrm>
          <a:prstGeom prst="rect">
            <a:avLst/>
          </a:prstGeom>
          <a:noFill/>
        </p:spPr>
      </p:pic>
      <p:pic>
        <p:nvPicPr>
          <p:cNvPr id="1028" name="Picture 4" descr="C:\Users\user\Desktop\знаки\осторожно дети!\Саша С.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572000" y="188640"/>
            <a:ext cx="4149186" cy="632311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1691680" y="2276872"/>
            <a:ext cx="590465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Осторожно, дети!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ocuments\картинки\862807-21e56d637ed1b114.jpg"/>
          <p:cNvPicPr>
            <a:picLocks noChangeAspect="1" noChangeArrowheads="1"/>
          </p:cNvPicPr>
          <p:nvPr/>
        </p:nvPicPr>
        <p:blipFill>
          <a:blip r:embed="rId2" cstate="screen">
            <a:lum bright="3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059832" y="620688"/>
            <a:ext cx="5256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МКОУ «Медвежьегорская СОШ №3»</a:t>
            </a:r>
            <a:endParaRPr lang="ru-RU" b="1" i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itchFamily="18" charset="0"/>
            </a:endParaRPr>
          </a:p>
        </p:txBody>
      </p:sp>
      <p:pic>
        <p:nvPicPr>
          <p:cNvPr id="2050" name="Picture 2" descr="C:\Users\user\Desktop\знаки\Пешеходный переход\pravila-perehoda-nereguliruemogo-peshehodnogo-perehoda-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82144" y="1628800"/>
            <a:ext cx="4392488" cy="4392488"/>
          </a:xfrm>
          <a:prstGeom prst="rect">
            <a:avLst/>
          </a:prstGeom>
          <a:noFill/>
        </p:spPr>
      </p:pic>
      <p:pic>
        <p:nvPicPr>
          <p:cNvPr id="2052" name="Picture 4" descr="C:\Users\user\Desktop\знаки\Пешеходный переход\Катя А. 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79512" y="188640"/>
            <a:ext cx="4104456" cy="6480719"/>
          </a:xfrm>
          <a:prstGeom prst="rect">
            <a:avLst/>
          </a:prstGeom>
          <a:noFill/>
        </p:spPr>
      </p:pic>
      <p:pic>
        <p:nvPicPr>
          <p:cNvPr id="2053" name="Picture 5" descr="C:\Users\user\Desktop\знаки\Пешеходный переход\Лиана 2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283968" y="188640"/>
            <a:ext cx="3798297" cy="5328592"/>
          </a:xfrm>
          <a:prstGeom prst="rect">
            <a:avLst/>
          </a:prstGeom>
          <a:noFill/>
        </p:spPr>
      </p:pic>
      <p:pic>
        <p:nvPicPr>
          <p:cNvPr id="2054" name="Picture 6" descr="C:\Users\user\Desktop\знаки\Пешеходный переход\Максим З.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987824" y="1833326"/>
            <a:ext cx="5943540" cy="4794789"/>
          </a:xfrm>
          <a:prstGeom prst="rect">
            <a:avLst/>
          </a:prstGeom>
          <a:noFill/>
        </p:spPr>
      </p:pic>
      <p:pic>
        <p:nvPicPr>
          <p:cNvPr id="2055" name="Picture 7" descr="C:\Users\user\Desktop\знаки\Пешеходный переход\Рома 3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179512" y="188641"/>
            <a:ext cx="5185365" cy="3888432"/>
          </a:xfrm>
          <a:prstGeom prst="rect">
            <a:avLst/>
          </a:prstGeom>
          <a:noFill/>
        </p:spPr>
      </p:pic>
      <p:pic>
        <p:nvPicPr>
          <p:cNvPr id="2056" name="Picture 8" descr="C:\Users\user\Desktop\знаки\Пешеходный переход\001 - копия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179512" y="188640"/>
            <a:ext cx="4464496" cy="6429640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1619672" y="1628800"/>
            <a:ext cx="590465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Пешеходный переход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ocuments\картинки\862807-21e56d637ed1b114.jpg"/>
          <p:cNvPicPr>
            <a:picLocks noChangeAspect="1" noChangeArrowheads="1"/>
          </p:cNvPicPr>
          <p:nvPr/>
        </p:nvPicPr>
        <p:blipFill>
          <a:blip r:embed="rId2" cstate="screen">
            <a:lum bright="3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059832" y="620688"/>
            <a:ext cx="5256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МКОУ «Медвежьегорская СОШ №3»</a:t>
            </a:r>
            <a:endParaRPr lang="ru-RU" b="1" i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itchFamily="18" charset="0"/>
            </a:endParaRPr>
          </a:p>
        </p:txBody>
      </p:sp>
      <p:pic>
        <p:nvPicPr>
          <p:cNvPr id="3078" name="Picture 6" descr="C:\Users\user\Desktop\знаки\главная дорога\800x600_6201348753158.gif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339752" y="1196752"/>
            <a:ext cx="4588723" cy="4301927"/>
          </a:xfrm>
          <a:prstGeom prst="rect">
            <a:avLst/>
          </a:prstGeom>
          <a:noFill/>
        </p:spPr>
      </p:pic>
      <p:pic>
        <p:nvPicPr>
          <p:cNvPr id="3075" name="Picture 3" descr="C:\Users\user\Desktop\знаки\главная дорога\00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79512" y="260648"/>
            <a:ext cx="4248472" cy="6434831"/>
          </a:xfrm>
          <a:prstGeom prst="rect">
            <a:avLst/>
          </a:prstGeom>
          <a:noFill/>
        </p:spPr>
      </p:pic>
      <p:pic>
        <p:nvPicPr>
          <p:cNvPr id="3077" name="Picture 5" descr="C:\Users\user\Desktop\знаки\главная дорога\Никита 1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851920" y="2924944"/>
            <a:ext cx="5046862" cy="3785146"/>
          </a:xfrm>
          <a:prstGeom prst="rect">
            <a:avLst/>
          </a:prstGeom>
          <a:noFill/>
        </p:spPr>
      </p:pic>
      <p:pic>
        <p:nvPicPr>
          <p:cNvPr id="3076" name="Picture 4" descr="C:\Users\user\Desktop\знаки\главная дорога\Арина к. 4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123728" y="260648"/>
            <a:ext cx="6781227" cy="4491434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1619672" y="3068960"/>
            <a:ext cx="590465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Главная дорога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ocuments\картинки\862807-21e56d637ed1b114.jpg"/>
          <p:cNvPicPr>
            <a:picLocks noChangeAspect="1" noChangeArrowheads="1"/>
          </p:cNvPicPr>
          <p:nvPr/>
        </p:nvPicPr>
        <p:blipFill>
          <a:blip r:embed="rId2" cstate="screen">
            <a:lum bright="3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059832" y="620688"/>
            <a:ext cx="5256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МКОУ «Медвежьегорская СОШ №3»</a:t>
            </a:r>
            <a:endParaRPr lang="ru-RU" b="1" i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itchFamily="18" charset="0"/>
            </a:endParaRPr>
          </a:p>
        </p:txBody>
      </p:sp>
      <p:pic>
        <p:nvPicPr>
          <p:cNvPr id="4098" name="Picture 2" descr="C:\Users\user\Desktop\знаки\Уступи дорогу\2.4.gif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55776" y="2060848"/>
            <a:ext cx="4009536" cy="3528392"/>
          </a:xfrm>
          <a:prstGeom prst="rect">
            <a:avLst/>
          </a:prstGeom>
          <a:noFill/>
        </p:spPr>
      </p:pic>
      <p:pic>
        <p:nvPicPr>
          <p:cNvPr id="4099" name="Picture 3" descr="C:\Users\user\Desktop\знаки\Уступи дорогу\Максим М. 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51520" y="188640"/>
            <a:ext cx="4211960" cy="6368198"/>
          </a:xfrm>
          <a:prstGeom prst="rect">
            <a:avLst/>
          </a:prstGeom>
          <a:noFill/>
        </p:spPr>
      </p:pic>
      <p:pic>
        <p:nvPicPr>
          <p:cNvPr id="4101" name="Picture 5" descr="C:\Users\user\Desktop\знаки\Уступи дорогу\Даня, Лиза 2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427984" y="188640"/>
            <a:ext cx="4008937" cy="6336705"/>
          </a:xfrm>
          <a:prstGeom prst="rect">
            <a:avLst/>
          </a:prstGeom>
          <a:noFill/>
        </p:spPr>
      </p:pic>
      <p:pic>
        <p:nvPicPr>
          <p:cNvPr id="4100" name="Picture 4" descr="C:\Users\user\Desktop\знаки\Уступи дорогу\Соня З. 3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555776" y="188640"/>
            <a:ext cx="4824536" cy="6432509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1475656" y="620688"/>
            <a:ext cx="590465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Уступи дорогу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0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ocuments\картинки\862807-21e56d637ed1b114.jpg"/>
          <p:cNvPicPr>
            <a:picLocks noChangeAspect="1" noChangeArrowheads="1"/>
          </p:cNvPicPr>
          <p:nvPr/>
        </p:nvPicPr>
        <p:blipFill>
          <a:blip r:embed="rId2" cstate="screen">
            <a:lum bright="3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059832" y="620688"/>
            <a:ext cx="5256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МКОУ «Медвежьегорская СОШ №3»</a:t>
            </a:r>
            <a:endParaRPr lang="ru-RU" b="1" i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itchFamily="18" charset="0"/>
            </a:endParaRPr>
          </a:p>
        </p:txBody>
      </p:sp>
      <p:pic>
        <p:nvPicPr>
          <p:cNvPr id="5122" name="Picture 2" descr="C:\Users\user\Desktop\знаки\ограничение скорости\60km_resize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627784" y="1844824"/>
            <a:ext cx="3600400" cy="3665658"/>
          </a:xfrm>
          <a:prstGeom prst="rect">
            <a:avLst/>
          </a:prstGeom>
          <a:noFill/>
        </p:spPr>
      </p:pic>
      <p:pic>
        <p:nvPicPr>
          <p:cNvPr id="5123" name="Picture 3" descr="C:\Users\user\Desktop\знаки\ограничение скорости\Михей Т.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-1044624" y="332656"/>
            <a:ext cx="5328592" cy="6131886"/>
          </a:xfrm>
          <a:prstGeom prst="rect">
            <a:avLst/>
          </a:prstGeom>
          <a:noFill/>
        </p:spPr>
      </p:pic>
      <p:pic>
        <p:nvPicPr>
          <p:cNvPr id="5124" name="Picture 4" descr="C:\Users\user\Desktop\знаки\ограничение скорости\руслан с.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283967" y="332656"/>
            <a:ext cx="4860033" cy="6124111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1619672" y="1700808"/>
            <a:ext cx="590465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Ограничение скорости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ocuments\картинки\862807-21e56d637ed1b114.jpg"/>
          <p:cNvPicPr>
            <a:picLocks noChangeAspect="1" noChangeArrowheads="1"/>
          </p:cNvPicPr>
          <p:nvPr/>
        </p:nvPicPr>
        <p:blipFill>
          <a:blip r:embed="rId2" cstate="screen">
            <a:lum bright="3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059832" y="620688"/>
            <a:ext cx="5256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МКОУ «Медвежьегорская СОШ №3»</a:t>
            </a:r>
            <a:endParaRPr lang="ru-RU" b="1" i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itchFamily="18" charset="0"/>
            </a:endParaRPr>
          </a:p>
        </p:txBody>
      </p:sp>
      <p:pic>
        <p:nvPicPr>
          <p:cNvPr id="7170" name="Picture 2" descr="C:\Users\user\Desktop\знаки\обгон запрещён\c3c1faca97488641c512f507e86a06c9.jpe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699792" y="1484784"/>
            <a:ext cx="3888432" cy="3888432"/>
          </a:xfrm>
          <a:prstGeom prst="rect">
            <a:avLst/>
          </a:prstGeom>
          <a:noFill/>
        </p:spPr>
      </p:pic>
      <p:pic>
        <p:nvPicPr>
          <p:cNvPr id="7171" name="Picture 3" descr="C:\Users\user\Desktop\знаки\обгон запрещён\Артём А.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258780" y="1694086"/>
            <a:ext cx="6885220" cy="5163914"/>
          </a:xfrm>
          <a:prstGeom prst="rect">
            <a:avLst/>
          </a:prstGeom>
          <a:noFill/>
        </p:spPr>
      </p:pic>
      <p:pic>
        <p:nvPicPr>
          <p:cNvPr id="7172" name="Picture 4" descr="C:\Users\user\Desktop\знаки\обгон запрещён\Соня З.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0" y="-101873"/>
            <a:ext cx="5220072" cy="6959873"/>
          </a:xfrm>
          <a:prstGeom prst="rect">
            <a:avLst/>
          </a:prstGeom>
          <a:noFill/>
        </p:spPr>
      </p:pic>
      <p:pic>
        <p:nvPicPr>
          <p:cNvPr id="7173" name="Picture 5" descr="C:\Users\user\Desktop\знаки\обгон запрещён\Виталик Р. 1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000500" y="0"/>
            <a:ext cx="5143500" cy="6858000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1979712" y="2060848"/>
            <a:ext cx="590465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Обгон запрещён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120</Words>
  <Application>Microsoft Office PowerPoint</Application>
  <PresentationFormat>Экран (4:3)</PresentationFormat>
  <Paragraphs>28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23</cp:revision>
  <dcterms:created xsi:type="dcterms:W3CDTF">2014-11-24T09:54:34Z</dcterms:created>
  <dcterms:modified xsi:type="dcterms:W3CDTF">2015-02-02T14:56:56Z</dcterms:modified>
</cp:coreProperties>
</file>