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7" r:id="rId3"/>
    <p:sldId id="270" r:id="rId4"/>
    <p:sldId id="272" r:id="rId5"/>
    <p:sldId id="273" r:id="rId6"/>
    <p:sldId id="271" r:id="rId7"/>
    <p:sldId id="274" r:id="rId8"/>
    <p:sldId id="25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2211"/>
    <a:srgbClr val="015309"/>
    <a:srgbClr val="008A3E"/>
    <a:srgbClr val="B80000"/>
    <a:srgbClr val="DAA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79;&#1085;&#1072;&#1082;&#1080;\M4H04019.MP4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0%BE%D1%80%D0%BE%D0%B6%D0%BD%D1%8B%D0%B9_%D0%B7%D0%BD%D0%B0%D0%BA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s://www.google.ru/search?q=%D0%B4%D0%BE%D1%80%D0%BE%D0%B6%D0%BD%D1%8B%D0%B9+%D0%B7%D0%BD%D0%B0%D0%BA&amp;newwindow=1&amp;rlz=1C1GIGM_enRU552RU552&amp;espv=2&amp;biw=1152&amp;bih=739&amp;tbm=isch&amp;tbo=u&amp;source=univ&amp;sa=X&amp;ei=ID1zVNvMNYS9ygOEhYHIDg&amp;ved=0CBsQsAQ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картинки\862807-21e56d637ed1b114.jpg"/>
          <p:cNvPicPr>
            <a:picLocks noChangeAspect="1" noChangeArrowheads="1"/>
          </p:cNvPicPr>
          <p:nvPr/>
        </p:nvPicPr>
        <p:blipFill>
          <a:blip r:embed="rId2" cstate="screen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59832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МКОУ «Медвежьегорская СОШ №3»</a:t>
            </a:r>
            <a:endParaRPr lang="ru-RU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8195" name="Picture 3" descr="C:\Users\user\Desktop\знаки\опасные повороты\e440ec6270666001b0770a6bf0a60a2b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27784" y="1484784"/>
            <a:ext cx="4499518" cy="3844264"/>
          </a:xfrm>
          <a:prstGeom prst="rect">
            <a:avLst/>
          </a:prstGeom>
          <a:noFill/>
        </p:spPr>
      </p:pic>
      <p:pic>
        <p:nvPicPr>
          <p:cNvPr id="8196" name="Picture 4" descr="C:\Users\user\Desktop\знаки\опасные повороты\Кирилл Б.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47664" y="0"/>
            <a:ext cx="5616624" cy="804281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259632" y="260648"/>
            <a:ext cx="5904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Опасные повороты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картинки\862807-21e56d637ed1b114.jpg"/>
          <p:cNvPicPr>
            <a:picLocks noChangeAspect="1" noChangeArrowheads="1"/>
          </p:cNvPicPr>
          <p:nvPr/>
        </p:nvPicPr>
        <p:blipFill>
          <a:blip r:embed="rId2" cstate="screen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59832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МКОУ «Медвежьегорская СОШ №3»</a:t>
            </a:r>
            <a:endParaRPr lang="ru-RU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6146" name="Picture 2" descr="C:\Users\user\Desktop\знаки\автобусная остоновка\загруженное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1124744"/>
            <a:ext cx="3456384" cy="4614451"/>
          </a:xfrm>
          <a:prstGeom prst="rect">
            <a:avLst/>
          </a:prstGeom>
          <a:noFill/>
        </p:spPr>
      </p:pic>
      <p:pic>
        <p:nvPicPr>
          <p:cNvPr id="6147" name="Picture 3" descr="C:\Users\user\Desktop\знаки\автобусная остоновка\Артём А. 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476672"/>
            <a:ext cx="8173319" cy="612998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51520" y="2060848"/>
            <a:ext cx="5904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Автобусная остановка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картинки\862807-21e56d637ed1b114.jpg"/>
          <p:cNvPicPr>
            <a:picLocks noChangeAspect="1" noChangeArrowheads="1"/>
          </p:cNvPicPr>
          <p:nvPr/>
        </p:nvPicPr>
        <p:blipFill>
          <a:blip r:embed="rId2" cstate="screen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59832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МКОУ «Медвежьегорская СОШ №3»</a:t>
            </a:r>
            <a:endParaRPr lang="ru-RU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9218" name="Picture 2" descr="C:\Users\user\Desktop\знаки\остановка и стоянка запрещена\загруженное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11760" y="1916832"/>
            <a:ext cx="3960440" cy="3960440"/>
          </a:xfrm>
          <a:prstGeom prst="rect">
            <a:avLst/>
          </a:prstGeom>
          <a:noFill/>
        </p:spPr>
      </p:pic>
      <p:pic>
        <p:nvPicPr>
          <p:cNvPr id="9219" name="Picture 3" descr="C:\Users\user\Desktop\знаки\остановка и стоянка запрещена\Соня З. 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79712" y="0"/>
            <a:ext cx="5256584" cy="700855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619672" y="260648"/>
            <a:ext cx="59046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Остановка и стоянка запрещена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картинки\862807-21e56d637ed1b114.jpg"/>
          <p:cNvPicPr>
            <a:picLocks noChangeAspect="1" noChangeArrowheads="1"/>
          </p:cNvPicPr>
          <p:nvPr/>
        </p:nvPicPr>
        <p:blipFill>
          <a:blip r:embed="rId2" cstate="screen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59832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МКОУ «Медвежьегорская СОШ №3»</a:t>
            </a:r>
            <a:endParaRPr lang="ru-RU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11266" name="Picture 2" descr="C:\Users\user\Desktop\знаки\загруженное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55776" y="1628800"/>
            <a:ext cx="4195109" cy="417646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691680" y="3933056"/>
            <a:ext cx="5904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Парковка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картинки\862807-21e56d637ed1b114.jpg"/>
          <p:cNvPicPr>
            <a:picLocks noChangeAspect="1" noChangeArrowheads="1"/>
          </p:cNvPicPr>
          <p:nvPr/>
        </p:nvPicPr>
        <p:blipFill>
          <a:blip r:embed="rId2" cstate="screen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59832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МКОУ «Медвежьегорская СОШ №3»</a:t>
            </a:r>
            <a:endParaRPr lang="ru-RU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10242" name="Picture 2" descr="C:\Users\user\Desktop\знаки\загруженное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1196752"/>
            <a:ext cx="4739283" cy="4739283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475656" y="1412776"/>
            <a:ext cx="5904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Въезд запрещён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картинки\862807-21e56d637ed1b114.jpg"/>
          <p:cNvPicPr>
            <a:picLocks noChangeAspect="1" noChangeArrowheads="1"/>
          </p:cNvPicPr>
          <p:nvPr/>
        </p:nvPicPr>
        <p:blipFill>
          <a:blip r:embed="rId3" cstate="screen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" name="M4H04019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179512" y="1124743"/>
            <a:ext cx="8754711" cy="52275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59832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МКОУ «Медвежьегорская СОШ №3»</a:t>
            </a:r>
            <a:endParaRPr lang="ru-RU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12291" name="Picture 3" descr="C:\Users\user\Documents\картинки\pdd-pmr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404664"/>
            <a:ext cx="2463229" cy="3156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2555776" y="1268760"/>
            <a:ext cx="5904656" cy="1938992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  <p:bldLst>
      <p:bldP spid="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картинки\862807-21e56d637ed1b114.jpg"/>
          <p:cNvPicPr>
            <a:picLocks noChangeAspect="1" noChangeArrowheads="1"/>
          </p:cNvPicPr>
          <p:nvPr/>
        </p:nvPicPr>
        <p:blipFill>
          <a:blip r:embed="rId2" cstate="screen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55776" y="836712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Источники:</a:t>
            </a:r>
            <a:endParaRPr lang="ru-RU" sz="44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hlinkClick r:id="rId3"/>
              </a:rPr>
              <a:t>https://ru.wikipedia.org/wiki/%D0%94%D0%BE%D1%80%D0%BE%D0%B6%D0%BD%D1%8B%D0%B9_%D0%B7%D0%BD%D0%B0%D0%BA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en-US" dirty="0" smtClean="0">
                <a:hlinkClick r:id="rId4"/>
              </a:rPr>
              <a:t>https://www.google.ru/search?q=%D0%B4%D0%BE%D1%80%D0%BE%D0%B6%D0%BD%D1%8B%D0%B9+%D0%B7%D0%BD%D0%B0%D0%BA&amp;newwindow=1&amp;rlz=1C1GIGM_enRU552RU552&amp;espv=2&amp;biw=1152&amp;bih=739&amp;tbm=isch&amp;tbo=u&amp;source=univ&amp;sa=X&amp;ei=ID1zVNvMNYS9ygOEhYHIDg&amp;ved=0CBsQsAQ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" name="Picture 3" descr="C:\Users\user\Documents\картинки\pdd-pmr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71600" y="188640"/>
            <a:ext cx="1822486" cy="1815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картинки\862807-21e56d637ed1b114.jpg"/>
          <p:cNvPicPr>
            <a:picLocks noChangeAspect="1" noChangeArrowheads="1"/>
          </p:cNvPicPr>
          <p:nvPr/>
        </p:nvPicPr>
        <p:blipFill>
          <a:blip r:embed="rId2" cstate="screen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43808" y="1268760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Проект – презентация </a:t>
            </a:r>
          </a:p>
          <a:p>
            <a:r>
              <a:rPr lang="ru-RU" sz="3600" b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		</a:t>
            </a:r>
            <a:r>
              <a:rPr lang="ru-RU" sz="3600" b="1" dirty="0" smtClean="0">
                <a:solidFill>
                  <a:srgbClr val="DAA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по ПДД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43608" y="2564904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0153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«В нашем чудном городке </a:t>
            </a:r>
            <a:br>
              <a:rPr lang="ru-RU" sz="3600" b="1" u="sng" dirty="0" smtClean="0">
                <a:solidFill>
                  <a:srgbClr val="0153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</a:br>
            <a:r>
              <a:rPr lang="ru-RU" sz="3600" b="1" u="sng" dirty="0" smtClean="0">
                <a:solidFill>
                  <a:srgbClr val="0153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Знаем дорожные знаки все!»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51720" y="3933056"/>
            <a:ext cx="525658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Подготовили:</a:t>
            </a:r>
            <a:r>
              <a:rPr lang="ru-RU" sz="2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 </a:t>
            </a:r>
          </a:p>
          <a:p>
            <a:pPr algn="ctr"/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ученики 2б класса и </a:t>
            </a:r>
          </a:p>
          <a:p>
            <a:pPr algn="ctr"/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учитель </a:t>
            </a:r>
            <a:r>
              <a:rPr lang="ru-RU" sz="28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нач.классов</a:t>
            </a: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 </a:t>
            </a:r>
            <a:r>
              <a:rPr lang="ru-RU" sz="28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Е.А.Пакуть</a:t>
            </a:r>
            <a:endParaRPr lang="ru-RU" sz="28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9832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МКОУ «Медвежьегорская СОШ №3»</a:t>
            </a:r>
            <a:endParaRPr lang="ru-RU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90</Words>
  <Application>Microsoft Office PowerPoint</Application>
  <PresentationFormat>Экран (4:3)</PresentationFormat>
  <Paragraphs>22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23</cp:revision>
  <dcterms:created xsi:type="dcterms:W3CDTF">2014-11-24T09:54:34Z</dcterms:created>
  <dcterms:modified xsi:type="dcterms:W3CDTF">2015-02-02T14:57:18Z</dcterms:modified>
</cp:coreProperties>
</file>