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3" r:id="rId3"/>
    <p:sldId id="264" r:id="rId4"/>
    <p:sldId id="269" r:id="rId5"/>
    <p:sldId id="268" r:id="rId6"/>
    <p:sldId id="265" r:id="rId7"/>
    <p:sldId id="257" r:id="rId8"/>
    <p:sldId id="258" r:id="rId9"/>
    <p:sldId id="262" r:id="rId10"/>
    <p:sldId id="267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Хорошо ли вы поняли тему "времена английского глагола"?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Хорошо 42% </c:v>
                </c:pt>
                <c:pt idx="1">
                  <c:v>Плохо 11%</c:v>
                </c:pt>
                <c:pt idx="2">
                  <c:v>Недостаточно хорошо 47%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0.42000000000000004</c:v>
                </c:pt>
                <c:pt idx="1">
                  <c:v>0.11000000000000001</c:v>
                </c:pt>
                <c:pt idx="2">
                  <c:v>0.47000000000000003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6298961067366602"/>
          <c:y val="0.33717169483028114"/>
          <c:w val="0.32867705599300095"/>
          <c:h val="0.3151041021557698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4400"/>
            </a:pPr>
            <a:r>
              <a:rPr lang="ru-RU" sz="3600" dirty="0"/>
              <a:t>Знаете ли вы </a:t>
            </a:r>
            <a:r>
              <a:rPr lang="ru-RU" sz="3600" dirty="0" smtClean="0"/>
              <a:t>правило</a:t>
            </a:r>
            <a:r>
              <a:rPr lang="ru-RU" sz="3600" baseline="0" dirty="0" smtClean="0"/>
              <a:t> «времена английского глагола»</a:t>
            </a:r>
            <a:r>
              <a:rPr lang="ru-RU" sz="3600" dirty="0" smtClean="0"/>
              <a:t>?</a:t>
            </a:r>
            <a:endParaRPr lang="ru-RU" sz="3600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 времена английского глагола?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 19%</c:v>
                </c:pt>
                <c:pt idx="1">
                  <c:v>НЕТ 81% 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0.19</c:v>
                </c:pt>
                <c:pt idx="1">
                  <c:v>0.81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2078330827729231"/>
          <c:y val="0.19803601633129206"/>
          <c:w val="0.27075111241267225"/>
          <c:h val="0.25002041411490256"/>
        </c:manualLayout>
      </c:layout>
      <c:txPr>
        <a:bodyPr/>
        <a:lstStyle/>
        <a:p>
          <a:pPr>
            <a:defRPr sz="36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DC0A-2B8A-430E-9DB8-D80B85C5196C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A128-8D33-4BF2-BB53-D7B79FDDF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DC0A-2B8A-430E-9DB8-D80B85C5196C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A128-8D33-4BF2-BB53-D7B79FDDF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DC0A-2B8A-430E-9DB8-D80B85C5196C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A128-8D33-4BF2-BB53-D7B79FDDF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DC0A-2B8A-430E-9DB8-D80B85C5196C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A128-8D33-4BF2-BB53-D7B79FDDF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DC0A-2B8A-430E-9DB8-D80B85C5196C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A128-8D33-4BF2-BB53-D7B79FDDF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DC0A-2B8A-430E-9DB8-D80B85C5196C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A128-8D33-4BF2-BB53-D7B79FDDF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DC0A-2B8A-430E-9DB8-D80B85C5196C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A128-8D33-4BF2-BB53-D7B79FDDF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DC0A-2B8A-430E-9DB8-D80B85C5196C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A128-8D33-4BF2-BB53-D7B79FDDF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DC0A-2B8A-430E-9DB8-D80B85C5196C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A128-8D33-4BF2-BB53-D7B79FDDF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DC0A-2B8A-430E-9DB8-D80B85C5196C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A128-8D33-4BF2-BB53-D7B79FDDF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DC0A-2B8A-430E-9DB8-D80B85C5196C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A128-8D33-4BF2-BB53-D7B79FDDF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0DC0A-2B8A-430E-9DB8-D80B85C5196C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5A128-8D33-4BF2-BB53-D7B79FDDF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357166"/>
            <a:ext cx="9144000" cy="4429156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Проект по теме: «Учиться интересно»</a:t>
            </a:r>
            <a:endParaRPr lang="ru-RU" sz="6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Вывод.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70C0"/>
                </a:solidFill>
              </a:rPr>
              <a:t>Мы решили создать проект: 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Написать грамматическую сказку о временах английского глагола. Для того чтобы заинтересовать шестые классы этой темой и заодно самим повторить изученный материал.</a:t>
            </a:r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Над проектом работают: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02"/>
            <a:ext cx="3571868" cy="314327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1. Омельченко Мария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2. Кокуркина Вера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3. Перемитина Диана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4. Раченков Александр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5. Осташев Виталий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6. Типсин Иван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2052" name="Picture 4" descr="D:\IMG_25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5560" y="1428736"/>
            <a:ext cx="5698440" cy="4500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</a:rPr>
              <a:t>Тип проекта: </a:t>
            </a:r>
            <a:endParaRPr lang="ru-RU" sz="5400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Творческий</a:t>
            </a:r>
          </a:p>
          <a:p>
            <a:r>
              <a:rPr lang="ru-RU" sz="4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Практико-ориентированный</a:t>
            </a:r>
            <a:endParaRPr lang="ru-RU" sz="40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Цель проекта: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Привлечь учеников к изучению грамматики английского языка с </a:t>
            </a:r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помощью новых технологии.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0" y="76200"/>
          <a:ext cx="9144000" cy="678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7772400" cy="500042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Актуальность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71546"/>
            <a:ext cx="9144000" cy="6072206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современном обществе необходимо знать иностранный язык, чтобы иметь возможность общаться с людьми из других стран, чтобы окружающие понимали нашу речь, нужно строить её грамматически правильно.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0"/>
            <a:ext cx="5029208" cy="869947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Проблемы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85794"/>
            <a:ext cx="9144000" cy="607220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1)Ученики устают, внимание их рассеивается, когда учителя ведут долгое объяснение.</a:t>
            </a:r>
          </a:p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2)Неинтересно, когда учитель рассказывает материал в устной форме, а не показывает его в форме презентации.</a:t>
            </a:r>
          </a:p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3)Недостаточное количество уроков, чтобы изучить английский язык.</a:t>
            </a:r>
          </a:p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4)Непонимание со стороны учеников зачем это нужно.</a:t>
            </a:r>
          </a:p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5)Проблемы финансирования (Нету возможности поехать в страну, где можно поучить английский язык на практике).	</a:t>
            </a:r>
          </a:p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6)Пропадает интерес к учёбе английского языка из-за пропусков уроков или из-за лени.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"/>
            <a:ext cx="7772400" cy="785794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Пути решения</a:t>
            </a: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785794"/>
            <a:ext cx="8858312" cy="5929354"/>
          </a:xfrm>
        </p:spPr>
        <p:txBody>
          <a:bodyPr/>
          <a:lstStyle/>
          <a:p>
            <a:pPr marL="514350" indent="-514350"/>
            <a:r>
              <a:rPr lang="ru-RU" dirty="0" smtClean="0">
                <a:solidFill>
                  <a:srgbClr val="0070C0"/>
                </a:solidFill>
              </a:rPr>
              <a:t>1) Для того, чтобы изучить английский язык, учитель должен иметь индивидуальный подход у ученику.</a:t>
            </a:r>
          </a:p>
          <a:p>
            <a:pPr marL="514350" indent="-514350"/>
            <a:r>
              <a:rPr lang="ru-RU" dirty="0" smtClean="0">
                <a:solidFill>
                  <a:srgbClr val="0070C0"/>
                </a:solidFill>
              </a:rPr>
              <a:t>2) Проводить некомбинированные уроки:</a:t>
            </a:r>
          </a:p>
          <a:p>
            <a:pPr marL="514350" indent="-514350"/>
            <a:r>
              <a:rPr lang="ru-RU" dirty="0" smtClean="0">
                <a:solidFill>
                  <a:srgbClr val="0070C0"/>
                </a:solidFill>
              </a:rPr>
              <a:t>Разговорные, грамматика, </a:t>
            </a:r>
            <a:r>
              <a:rPr lang="ru-RU" dirty="0" err="1" smtClean="0">
                <a:solidFill>
                  <a:srgbClr val="0070C0"/>
                </a:solidFill>
              </a:rPr>
              <a:t>аудирование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/>
            <a:r>
              <a:rPr lang="ru-RU" dirty="0" smtClean="0">
                <a:solidFill>
                  <a:srgbClr val="0070C0"/>
                </a:solidFill>
              </a:rPr>
              <a:t>3)Необходимо знать для чего ученик изучает английский.</a:t>
            </a:r>
          </a:p>
          <a:p>
            <a:pPr marL="514350" indent="-514350"/>
            <a:r>
              <a:rPr lang="ru-RU" dirty="0" smtClean="0">
                <a:solidFill>
                  <a:srgbClr val="0070C0"/>
                </a:solidFill>
              </a:rPr>
              <a:t>4)Проводить игры</a:t>
            </a:r>
          </a:p>
          <a:p>
            <a:pPr marL="514350" indent="-514350"/>
            <a:r>
              <a:rPr lang="ru-RU" dirty="0" smtClean="0">
                <a:solidFill>
                  <a:srgbClr val="0070C0"/>
                </a:solidFill>
              </a:rPr>
              <a:t>5)Чтобы что-то было интересно, нужен стимул.</a:t>
            </a:r>
          </a:p>
          <a:p>
            <a:pPr marL="514350" indent="-514350"/>
            <a:r>
              <a:rPr lang="ru-RU" dirty="0" smtClean="0">
                <a:solidFill>
                  <a:srgbClr val="0070C0"/>
                </a:solidFill>
              </a:rPr>
              <a:t>6) Написание грамматических сказок.</a:t>
            </a:r>
          </a:p>
          <a:p>
            <a:pPr marL="514350" indent="-514350"/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Гипотеза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14866" cy="4525963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 процессе написания грамматической сказки, ученикам лучше запомнятся правила, так как это интересно.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Picture 2" descr="D:\Документация\картинки\Копия 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48" y="1643050"/>
            <a:ext cx="3857652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275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Проект по теме: «Учиться интересно»</vt:lpstr>
      <vt:lpstr>Тип проекта: </vt:lpstr>
      <vt:lpstr>Цель проекта:</vt:lpstr>
      <vt:lpstr>Слайд 4</vt:lpstr>
      <vt:lpstr>Слайд 5</vt:lpstr>
      <vt:lpstr>Актуальность</vt:lpstr>
      <vt:lpstr>Проблемы</vt:lpstr>
      <vt:lpstr>Пути решения</vt:lpstr>
      <vt:lpstr>Гипотеза</vt:lpstr>
      <vt:lpstr>Вывод.</vt:lpstr>
      <vt:lpstr>Над проектом работают: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теме: «Учиться интересно»</dc:title>
  <dc:creator>Uchitel</dc:creator>
  <cp:lastModifiedBy>Uchitel</cp:lastModifiedBy>
  <cp:revision>25</cp:revision>
  <dcterms:created xsi:type="dcterms:W3CDTF">2013-02-20T02:33:17Z</dcterms:created>
  <dcterms:modified xsi:type="dcterms:W3CDTF">2013-02-20T05:58:54Z</dcterms:modified>
</cp:coreProperties>
</file>