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84" r:id="rId1"/>
  </p:sldMasterIdLst>
  <p:sldIdLst>
    <p:sldId id="256" r:id="rId2"/>
    <p:sldId id="258" r:id="rId3"/>
    <p:sldId id="257" r:id="rId4"/>
    <p:sldId id="259" r:id="rId5"/>
    <p:sldId id="260" r:id="rId6"/>
    <p:sldId id="261" r:id="rId7"/>
    <p:sldId id="262" r:id="rId8"/>
    <p:sldId id="263" r:id="rId9"/>
    <p:sldId id="264" r:id="rId10"/>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380" y="-90"/>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presProps" Target="presProps.xml"/><Relationship Id="rId5" Type="http://schemas.openxmlformats.org/officeDocument/2006/relationships/slide" Target="slides/slide4.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bg>
      <p:bgRef idx="1003">
        <a:schemeClr val="bg2"/>
      </p:bgRef>
    </p:bg>
    <p:spTree>
      <p:nvGrpSpPr>
        <p:cNvPr id="1" name=""/>
        <p:cNvGrpSpPr/>
        <p:nvPr/>
      </p:nvGrpSpPr>
      <p:grpSpPr>
        <a:xfrm>
          <a:off x="0" y="0"/>
          <a:ext cx="0" cy="0"/>
          <a:chOff x="0" y="0"/>
          <a:chExt cx="0" cy="0"/>
        </a:xfrm>
      </p:grpSpPr>
      <p:pic>
        <p:nvPicPr>
          <p:cNvPr id="7" name="Picture 6" descr="CoverOverlay.png"/>
          <p:cNvPicPr>
            <a:picLocks noChangeAspect="1"/>
          </p:cNvPicPr>
          <p:nvPr/>
        </p:nvPicPr>
        <p:blipFill>
          <a:blip r:embed="rId2" cstate="print"/>
          <a:stretch>
            <a:fillRect/>
          </a:stretch>
        </p:blipFill>
        <p:spPr>
          <a:xfrm>
            <a:off x="0" y="0"/>
            <a:ext cx="9144000" cy="6858000"/>
          </a:xfrm>
          <a:prstGeom prst="rect">
            <a:avLst/>
          </a:prstGeom>
        </p:spPr>
      </p:pic>
      <p:sp>
        <p:nvSpPr>
          <p:cNvPr id="4" name="Date Placeholder 3"/>
          <p:cNvSpPr>
            <a:spLocks noGrp="1"/>
          </p:cNvSpPr>
          <p:nvPr>
            <p:ph type="dt" sz="half" idx="10"/>
          </p:nvPr>
        </p:nvSpPr>
        <p:spPr/>
        <p:txBody>
          <a:bodyPr/>
          <a:lstStyle>
            <a:lvl1pPr>
              <a:defRPr>
                <a:solidFill>
                  <a:schemeClr val="tx2"/>
                </a:solidFill>
              </a:defRPr>
            </a:lvl1pPr>
          </a:lstStyle>
          <a:p>
            <a:fld id="{B4C71EC6-210F-42DE-9C53-41977AD35B3D}" type="datetimeFigureOut">
              <a:rPr lang="ru-RU" smtClean="0"/>
              <a:t>29.01.2015</a:t>
            </a:fld>
            <a:endParaRPr lang="ru-RU" dirty="0"/>
          </a:p>
        </p:txBody>
      </p:sp>
      <p:sp>
        <p:nvSpPr>
          <p:cNvPr id="5" name="Footer Placeholder 4"/>
          <p:cNvSpPr>
            <a:spLocks noGrp="1"/>
          </p:cNvSpPr>
          <p:nvPr>
            <p:ph type="ftr" sz="quarter" idx="11"/>
          </p:nvPr>
        </p:nvSpPr>
        <p:spPr/>
        <p:txBody>
          <a:bodyPr/>
          <a:lstStyle>
            <a:lvl1pPr>
              <a:defRPr>
                <a:solidFill>
                  <a:schemeClr val="tx2"/>
                </a:solidFill>
              </a:defRPr>
            </a:lvl1pPr>
          </a:lstStyle>
          <a:p>
            <a:endParaRPr lang="ru-RU" dirty="0"/>
          </a:p>
        </p:txBody>
      </p:sp>
      <p:sp>
        <p:nvSpPr>
          <p:cNvPr id="6" name="Slide Number Placeholder 5"/>
          <p:cNvSpPr>
            <a:spLocks noGrp="1"/>
          </p:cNvSpPr>
          <p:nvPr>
            <p:ph type="sldNum" sz="quarter" idx="12"/>
          </p:nvPr>
        </p:nvSpPr>
        <p:spPr/>
        <p:txBody>
          <a:bodyPr/>
          <a:lstStyle>
            <a:lvl1pPr>
              <a:defRPr>
                <a:solidFill>
                  <a:schemeClr val="tx2"/>
                </a:solidFill>
              </a:defRPr>
            </a:lvl1pPr>
          </a:lstStyle>
          <a:p>
            <a:fld id="{B19B0651-EE4F-4900-A07F-96A6BFA9D0F0}" type="slidenum">
              <a:rPr lang="ru-RU" smtClean="0"/>
              <a:t>‹#›</a:t>
            </a:fld>
            <a:endParaRPr lang="ru-RU" dirty="0"/>
          </a:p>
        </p:txBody>
      </p:sp>
      <p:grpSp>
        <p:nvGrpSpPr>
          <p:cNvPr id="8" name="Group 7"/>
          <p:cNvGrpSpPr/>
          <p:nvPr/>
        </p:nvGrpSpPr>
        <p:grpSpPr>
          <a:xfrm>
            <a:off x="1194101" y="2887530"/>
            <a:ext cx="6779110" cy="923330"/>
            <a:chOff x="1172584" y="1381459"/>
            <a:chExt cx="6779110" cy="923330"/>
          </a:xfrm>
          <a:effectLst>
            <a:outerShdw blurRad="38100" dist="12700" dir="16200000" rotWithShape="0">
              <a:prstClr val="black">
                <a:alpha val="30000"/>
              </a:prstClr>
            </a:outerShdw>
          </a:effectLst>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rPr>
                <a:t></a:t>
              </a:r>
              <a:endParaRPr lang="en-US" sz="5400" dirty="0">
                <a:ln w="3175">
                  <a:solidFill>
                    <a:schemeClr val="tx2">
                      <a:alpha val="60000"/>
                    </a:schemeClr>
                  </a:solidFill>
                </a:ln>
                <a:solidFill>
                  <a:schemeClr val="tx2">
                    <a:lumMod val="90000"/>
                  </a:schemeClr>
                </a:solidFill>
                <a:effectLst>
                  <a:outerShdw blurRad="34925" dist="12700" dir="14400000" algn="ctr" rotWithShape="0">
                    <a:srgbClr val="000000">
                      <a:alpha val="21000"/>
                    </a:srgbClr>
                  </a:outerShdw>
                </a:effectLst>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2930"/>
              <a:ext cx="3119718" cy="1588"/>
            </a:xfrm>
            <a:prstGeom prst="line">
              <a:avLst/>
            </a:prstGeom>
            <a:ln>
              <a:solidFill>
                <a:schemeClr val="tx2">
                  <a:lumMod val="9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183341" y="1387737"/>
            <a:ext cx="6777318" cy="1731982"/>
          </a:xfrm>
        </p:spPr>
        <p:txBody>
          <a:bodyPr anchor="b"/>
          <a:lstStyle>
            <a:lvl1pPr>
              <a:defRPr>
                <a:ln w="3175">
                  <a:solidFill>
                    <a:schemeClr val="tx1">
                      <a:alpha val="65000"/>
                    </a:schemeClr>
                  </a:solidFill>
                </a:ln>
                <a:solidFill>
                  <a:schemeClr val="tx1"/>
                </a:solidFill>
                <a:effectLst>
                  <a:outerShdw blurRad="25400" dist="12700" dir="14220000" rotWithShape="0">
                    <a:prstClr val="black">
                      <a:alpha val="50000"/>
                    </a:prstClr>
                  </a:outerShdw>
                </a:effectLst>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767862"/>
            <a:ext cx="6400800" cy="1752600"/>
          </a:xfrm>
        </p:spPr>
        <p:txBody>
          <a:bodyPr/>
          <a:lstStyle>
            <a:lvl1pPr marL="0" indent="0" algn="ctr">
              <a:buNone/>
              <a:defRPr>
                <a:solidFill>
                  <a:schemeClr val="tx1"/>
                </a:solidFill>
                <a:effectLst>
                  <a:outerShdw blurRad="34925" dist="12700" dir="14400000" rotWithShape="0">
                    <a:prstClr val="black">
                      <a:alpha val="21000"/>
                    </a:prstClr>
                  </a:outerShdw>
                </a:effectLst>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Tree>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29.01.2015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grpSp>
        <p:nvGrpSpPr>
          <p:cNvPr id="11" name="Group 10"/>
          <p:cNvGrpSpPr/>
          <p:nvPr/>
        </p:nvGrpSpPr>
        <p:grpSpPr>
          <a:xfrm>
            <a:off x="1172584" y="1392217"/>
            <a:ext cx="6779110" cy="923330"/>
            <a:chOff x="1172584" y="1381459"/>
            <a:chExt cx="6779110" cy="923330"/>
          </a:xfrm>
        </p:grpSpPr>
        <p:sp>
          <p:nvSpPr>
            <p:cNvPr id="15" name="TextBox 14"/>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6" name="Straight Connector 15"/>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7" name="Straight Connector 16"/>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766560" y="559398"/>
            <a:ext cx="1678193" cy="5566765"/>
          </a:xfrm>
        </p:spPr>
        <p:txBody>
          <a:bodyPr vert="eaVert"/>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688488" y="849854"/>
            <a:ext cx="5507917" cy="5023821"/>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29.01.2015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grpSp>
        <p:nvGrpSpPr>
          <p:cNvPr id="11" name="Group 10"/>
          <p:cNvGrpSpPr/>
          <p:nvPr/>
        </p:nvGrpSpPr>
        <p:grpSpPr>
          <a:xfrm rot="5400000">
            <a:off x="3909050" y="2880823"/>
            <a:ext cx="5480154" cy="923330"/>
            <a:chOff x="1815339" y="1381459"/>
            <a:chExt cx="5480154" cy="923330"/>
          </a:xfrm>
        </p:grpSpPr>
        <p:sp>
          <p:nvSpPr>
            <p:cNvPr id="12" name="TextBox 11"/>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3" name="Straight Connector 12"/>
            <p:cNvCxnSpPr/>
            <p:nvPr/>
          </p:nvCxnSpPr>
          <p:spPr>
            <a:xfrm flipH="1" flipV="1">
              <a:off x="1815339" y="1924709"/>
              <a:ext cx="2468880" cy="2505"/>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p:nvCxnSpPr>
          <p:spPr>
            <a:xfrm rot="10800000">
              <a:off x="4826613" y="1927417"/>
              <a:ext cx="2468880"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bg>
      <p:bgRef idx="1002">
        <a:schemeClr val="bg1"/>
      </p:bgRef>
    </p:bg>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B4C71EC6-210F-42DE-9C53-41977AD35B3D}" type="datetimeFigureOut">
              <a:rPr lang="ru-RU" smtClean="0"/>
              <a:t>29.01.2015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
        <p:nvSpPr>
          <p:cNvPr id="11" name="Title 10"/>
          <p:cNvSpPr>
            <a:spLocks noGrp="1"/>
          </p:cNvSpPr>
          <p:nvPr>
            <p:ph type="title"/>
          </p:nvPr>
        </p:nvSpPr>
        <p:spPr/>
        <p:txBody>
          <a:bodyPr/>
          <a:lstStyle/>
          <a:p>
            <a:r>
              <a:rPr lang="ru-RU" smtClean="0"/>
              <a:t>Образец заголовка</a:t>
            </a:r>
            <a:endParaRPr lang="en-US"/>
          </a:p>
        </p:txBody>
      </p:sp>
      <p:grpSp>
        <p:nvGrpSpPr>
          <p:cNvPr id="12" name="Group 11"/>
          <p:cNvGrpSpPr/>
          <p:nvPr/>
        </p:nvGrpSpPr>
        <p:grpSpPr>
          <a:xfrm>
            <a:off x="1172584" y="1392217"/>
            <a:ext cx="6779110" cy="923330"/>
            <a:chOff x="1172584" y="1381459"/>
            <a:chExt cx="6779110" cy="923330"/>
          </a:xfrm>
        </p:grpSpPr>
        <p:sp>
          <p:nvSpPr>
            <p:cNvPr id="13" name="TextBox 12"/>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4" name="Straight Connector 13"/>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5" name="Straight Connector 14"/>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overrideClrMapping bg1="lt1" tx1="dk1" bg2="lt2" tx2="dk2" accent1="accent1" accent2="accent2" accent3="accent3" accent4="accent4" accent5="accent5" accent6="accent6" hlink="hlink" folHlink="folHlink"/>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bg>
      <p:bgRef idx="1002">
        <a:schemeClr val="bg2"/>
      </p:bgRef>
    </p:bg>
    <p:spTree>
      <p:nvGrpSpPr>
        <p:cNvPr id="1" name=""/>
        <p:cNvGrpSpPr/>
        <p:nvPr/>
      </p:nvGrpSpPr>
      <p:grpSpPr>
        <a:xfrm>
          <a:off x="0" y="0"/>
          <a:ext cx="0" cy="0"/>
          <a:chOff x="0" y="0"/>
          <a:chExt cx="0" cy="0"/>
        </a:xfrm>
      </p:grpSpPr>
      <p:pic>
        <p:nvPicPr>
          <p:cNvPr id="12" name="Picture 11" descr="CoverOverlay.png"/>
          <p:cNvPicPr>
            <a:picLocks noChangeAspect="1"/>
          </p:cNvPicPr>
          <p:nvPr/>
        </p:nvPicPr>
        <p:blipFill>
          <a:blip r:embed="rId2" cstate="print">
            <a:lum/>
          </a:blip>
          <a:stretch>
            <a:fillRect/>
          </a:stretch>
        </p:blipFill>
        <p:spPr>
          <a:xfrm>
            <a:off x="0" y="0"/>
            <a:ext cx="9144000" cy="6858000"/>
          </a:xfrm>
          <a:prstGeom prst="rect">
            <a:avLst/>
          </a:prstGeom>
        </p:spPr>
      </p:pic>
      <p:grpSp>
        <p:nvGrpSpPr>
          <p:cNvPr id="7" name="Group 7"/>
          <p:cNvGrpSpPr/>
          <p:nvPr/>
        </p:nvGrpSpPr>
        <p:grpSpPr>
          <a:xfrm>
            <a:off x="1172584" y="2887579"/>
            <a:ext cx="6779110" cy="923330"/>
            <a:chOff x="1172584" y="1381459"/>
            <a:chExt cx="6779110" cy="923330"/>
          </a:xfrm>
        </p:grpSpPr>
        <p:sp>
          <p:nvSpPr>
            <p:cNvPr id="9" name="TextBox 8"/>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0" name="Straight Connector 9"/>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1" name="Straight Connector 10"/>
            <p:cNvCxnSpPr/>
            <p:nvPr/>
          </p:nvCxnSpPr>
          <p:spPr>
            <a:xfrm rot="10800000">
              <a:off x="4831976" y="1927412"/>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title"/>
          </p:nvPr>
        </p:nvSpPr>
        <p:spPr>
          <a:xfrm>
            <a:off x="690040" y="1204857"/>
            <a:ext cx="7754713" cy="1910716"/>
          </a:xfrm>
        </p:spPr>
        <p:txBody>
          <a:bodyPr anchor="b"/>
          <a:lstStyle>
            <a:lvl1pPr algn="ctr">
              <a:defRPr sz="5400" b="0" cap="none" baseline="0">
                <a:solidFill>
                  <a:schemeClr val="tx2"/>
                </a:solidFill>
              </a:defRPr>
            </a:lvl1pPr>
          </a:lstStyle>
          <a:p>
            <a:r>
              <a:rPr lang="ru-RU" smtClean="0"/>
              <a:t>Образец заголовка</a:t>
            </a:r>
            <a:endParaRPr lang="en-US" dirty="0"/>
          </a:p>
        </p:txBody>
      </p:sp>
      <p:sp>
        <p:nvSpPr>
          <p:cNvPr id="3" name="Text Placeholder 2"/>
          <p:cNvSpPr>
            <a:spLocks noGrp="1"/>
          </p:cNvSpPr>
          <p:nvPr>
            <p:ph type="body" idx="1"/>
          </p:nvPr>
        </p:nvSpPr>
        <p:spPr>
          <a:xfrm>
            <a:off x="699248" y="3767316"/>
            <a:ext cx="7734747" cy="1500187"/>
          </a:xfrm>
        </p:spPr>
        <p:txBody>
          <a:bodyPr anchor="t"/>
          <a:lstStyle>
            <a:lvl1pPr marL="0" indent="0" algn="ctr">
              <a:buNone/>
              <a:defRPr sz="2000">
                <a:solidFill>
                  <a:schemeClr val="tx2"/>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B4C71EC6-210F-42DE-9C53-41977AD35B3D}" type="datetimeFigureOut">
              <a:rPr lang="ru-RU" smtClean="0"/>
              <a:t>29.01.2015</a:t>
            </a:fld>
            <a:endParaRPr lang="ru-RU" dirty="0"/>
          </a:p>
        </p:txBody>
      </p:sp>
      <p:sp>
        <p:nvSpPr>
          <p:cNvPr id="5" name="Footer Placeholder 4"/>
          <p:cNvSpPr>
            <a:spLocks noGrp="1"/>
          </p:cNvSpPr>
          <p:nvPr>
            <p:ph type="ftr" sz="quarter" idx="11"/>
          </p:nvPr>
        </p:nvSpPr>
        <p:spPr/>
        <p:txBody>
          <a:bodyPr/>
          <a:lstStyle/>
          <a:p>
            <a:endParaRPr lang="ru-RU" dirty="0"/>
          </a:p>
        </p:txBody>
      </p:sp>
      <p:sp>
        <p:nvSpPr>
          <p:cNvPr id="6" name="Slide Number Placeholder 5"/>
          <p:cNvSpPr>
            <a:spLocks noGrp="1"/>
          </p:cNvSpPr>
          <p:nvPr>
            <p:ph type="sldNum" sz="quarter" idx="12"/>
          </p:nvPr>
        </p:nvSpPr>
        <p:spPr/>
        <p:txBody>
          <a:bodyPr/>
          <a:lstStyle/>
          <a:p>
            <a:fld id="{B19B0651-EE4F-4900-A07F-96A6BFA9D0F0}" type="slidenum">
              <a:rPr lang="ru-RU" smtClean="0"/>
              <a:t>‹#›</a:t>
            </a:fld>
            <a:endParaRPr lang="ru-RU" dirty="0"/>
          </a:p>
        </p:txBody>
      </p:sp>
    </p:spTree>
  </p:cSld>
  <p:clrMapOvr>
    <a:overrideClrMapping bg1="lt1" tx1="dk1" bg2="lt2" tx2="dk2" accent1="accent1" accent2="accent2" accent3="accent3" accent4="accent4" accent5="accent5" accent6="accent6" hlink="hlink" folHlink="folHlink"/>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B4C71EC6-210F-42DE-9C53-41977AD35B3D}" type="datetimeFigureOut">
              <a:rPr lang="ru-RU" smtClean="0"/>
              <a:t>29.01.2015</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
        <p:nvSpPr>
          <p:cNvPr id="12" name="Title 11"/>
          <p:cNvSpPr>
            <a:spLocks noGrp="1"/>
          </p:cNvSpPr>
          <p:nvPr>
            <p:ph type="title"/>
          </p:nvPr>
        </p:nvSpPr>
        <p:spPr/>
        <p:txBody>
          <a:bodyPr/>
          <a:lstStyle>
            <a:lvl1pPr>
              <a:defRPr>
                <a:solidFill>
                  <a:schemeClr val="tx2"/>
                </a:solidFill>
              </a:defRPr>
            </a:lvl1pPr>
          </a:lstStyle>
          <a:p>
            <a:r>
              <a:rPr lang="ru-RU" smtClean="0"/>
              <a:t>Образец заголовка</a:t>
            </a:r>
            <a:endParaRPr lang="en-US" dirty="0"/>
          </a:p>
        </p:txBody>
      </p:sp>
      <p:grpSp>
        <p:nvGrpSpPr>
          <p:cNvPr id="13" name="Group 12"/>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
        <p:nvSpPr>
          <p:cNvPr id="8" name="Content Placeholder 7"/>
          <p:cNvSpPr>
            <a:spLocks noGrp="1"/>
          </p:cNvSpPr>
          <p:nvPr>
            <p:ph sz="quarter" idx="13"/>
          </p:nvPr>
        </p:nvSpPr>
        <p:spPr>
          <a:xfrm>
            <a:off x="685800"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0" name="Content Placeholder 9"/>
          <p:cNvSpPr>
            <a:spLocks noGrp="1"/>
          </p:cNvSpPr>
          <p:nvPr>
            <p:ph sz="quarter" idx="14"/>
          </p:nvPr>
        </p:nvSpPr>
        <p:spPr>
          <a:xfrm>
            <a:off x="4645151" y="2240280"/>
            <a:ext cx="3803904" cy="3877056"/>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1051560" y="2240280"/>
            <a:ext cx="3442446"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88488" y="2947595"/>
            <a:ext cx="3803904"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5002306" y="2240280"/>
            <a:ext cx="3447288" cy="658368"/>
          </a:xfrm>
        </p:spPr>
        <p:txBody>
          <a:bodyPr anchor="b"/>
          <a:lstStyle>
            <a:lvl1pPr marL="0" indent="0" algn="ctr">
              <a:buNone/>
              <a:defRPr sz="2400" b="0">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6" y="2944368"/>
            <a:ext cx="3799728" cy="317296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B4C71EC6-210F-42DE-9C53-41977AD35B3D}" type="datetimeFigureOut">
              <a:rPr lang="ru-RU" smtClean="0"/>
              <a:t>29.01.2015</a:t>
            </a:fld>
            <a:endParaRPr lang="ru-RU" dirty="0"/>
          </a:p>
        </p:txBody>
      </p:sp>
      <p:sp>
        <p:nvSpPr>
          <p:cNvPr id="8" name="Footer Placeholder 7"/>
          <p:cNvSpPr>
            <a:spLocks noGrp="1"/>
          </p:cNvSpPr>
          <p:nvPr>
            <p:ph type="ftr" sz="quarter" idx="11"/>
          </p:nvPr>
        </p:nvSpPr>
        <p:spPr/>
        <p:txBody>
          <a:bodyPr/>
          <a:lstStyle/>
          <a:p>
            <a:endParaRPr lang="ru-RU" dirty="0"/>
          </a:p>
        </p:txBody>
      </p:sp>
      <p:sp>
        <p:nvSpPr>
          <p:cNvPr id="9" name="Slide Number Placeholder 8"/>
          <p:cNvSpPr>
            <a:spLocks noGrp="1"/>
          </p:cNvSpPr>
          <p:nvPr>
            <p:ph type="sldNum" sz="quarter" idx="12"/>
          </p:nvPr>
        </p:nvSpPr>
        <p:spPr/>
        <p:txBody>
          <a:bodyPr/>
          <a:lstStyle/>
          <a:p>
            <a:fld id="{B19B0651-EE4F-4900-A07F-96A6BFA9D0F0}" type="slidenum">
              <a:rPr lang="ru-RU" smtClean="0"/>
              <a:t>‹#›</a:t>
            </a:fld>
            <a:endParaRPr lang="ru-RU" dirty="0"/>
          </a:p>
        </p:txBody>
      </p:sp>
      <p:grpSp>
        <p:nvGrpSpPr>
          <p:cNvPr id="14" name="Group 13"/>
          <p:cNvGrpSpPr/>
          <p:nvPr/>
        </p:nvGrpSpPr>
        <p:grpSpPr>
          <a:xfrm>
            <a:off x="1172584" y="1392217"/>
            <a:ext cx="6779110" cy="923330"/>
            <a:chOff x="1172584" y="1381459"/>
            <a:chExt cx="6779110" cy="923330"/>
          </a:xfrm>
        </p:grpSpPr>
        <p:sp>
          <p:nvSpPr>
            <p:cNvPr id="16" name="TextBox 15"/>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7" name="Straight Connector 16"/>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dirty="0"/>
          </a:p>
        </p:txBody>
      </p:sp>
      <p:sp>
        <p:nvSpPr>
          <p:cNvPr id="3" name="Date Placeholder 2"/>
          <p:cNvSpPr>
            <a:spLocks noGrp="1"/>
          </p:cNvSpPr>
          <p:nvPr>
            <p:ph type="dt" sz="half" idx="10"/>
          </p:nvPr>
        </p:nvSpPr>
        <p:spPr/>
        <p:txBody>
          <a:bodyPr/>
          <a:lstStyle/>
          <a:p>
            <a:fld id="{B4C71EC6-210F-42DE-9C53-41977AD35B3D}" type="datetimeFigureOut">
              <a:rPr lang="ru-RU" smtClean="0"/>
              <a:t>29.01.2015</a:t>
            </a:fld>
            <a:endParaRPr lang="ru-RU" dirty="0"/>
          </a:p>
        </p:txBody>
      </p:sp>
      <p:sp>
        <p:nvSpPr>
          <p:cNvPr id="4" name="Footer Placeholder 3"/>
          <p:cNvSpPr>
            <a:spLocks noGrp="1"/>
          </p:cNvSpPr>
          <p:nvPr>
            <p:ph type="ftr" sz="quarter" idx="11"/>
          </p:nvPr>
        </p:nvSpPr>
        <p:spPr/>
        <p:txBody>
          <a:bodyPr/>
          <a:lstStyle/>
          <a:p>
            <a:endParaRPr lang="ru-RU" dirty="0"/>
          </a:p>
        </p:txBody>
      </p:sp>
      <p:sp>
        <p:nvSpPr>
          <p:cNvPr id="5" name="Slide Number Placeholder 4"/>
          <p:cNvSpPr>
            <a:spLocks noGrp="1"/>
          </p:cNvSpPr>
          <p:nvPr>
            <p:ph type="sldNum" sz="quarter" idx="12"/>
          </p:nvPr>
        </p:nvSpPr>
        <p:spPr/>
        <p:txBody>
          <a:bodyPr/>
          <a:lstStyle/>
          <a:p>
            <a:fld id="{B19B0651-EE4F-4900-A07F-96A6BFA9D0F0}" type="slidenum">
              <a:rPr lang="ru-RU" smtClean="0"/>
              <a:t>‹#›</a:t>
            </a:fld>
            <a:endParaRPr lang="ru-RU" dirty="0"/>
          </a:p>
        </p:txBody>
      </p:sp>
      <p:grpSp>
        <p:nvGrpSpPr>
          <p:cNvPr id="10" name="Group 9"/>
          <p:cNvGrpSpPr/>
          <p:nvPr/>
        </p:nvGrpSpPr>
        <p:grpSpPr>
          <a:xfrm>
            <a:off x="1172584" y="1392217"/>
            <a:ext cx="6779110" cy="923330"/>
            <a:chOff x="1172584" y="1381459"/>
            <a:chExt cx="6779110" cy="923330"/>
          </a:xfrm>
        </p:grpSpPr>
        <p:sp>
          <p:nvSpPr>
            <p:cNvPr id="14" name="TextBox 13"/>
            <p:cNvSpPr txBox="1"/>
            <p:nvPr/>
          </p:nvSpPr>
          <p:spPr>
            <a:xfrm>
              <a:off x="4147073" y="1381459"/>
              <a:ext cx="877163" cy="923330"/>
            </a:xfrm>
            <a:prstGeom prst="rect">
              <a:avLst/>
            </a:prstGeom>
            <a:noFill/>
          </p:spPr>
          <p:txBody>
            <a:bodyPr wrap="none" rtlCol="0">
              <a:spAutoFit/>
            </a:bodyPr>
            <a:lstStyle/>
            <a:p>
              <a:r>
                <a:rPr lang="en-US" sz="5400" dirty="0" smtClean="0">
                  <a:solidFill>
                    <a:schemeClr val="tx2">
                      <a:lumMod val="60000"/>
                      <a:lumOff val="40000"/>
                    </a:schemeClr>
                  </a:solidFill>
                  <a:latin typeface="Wingdings" pitchFamily="2" charset="2"/>
                </a:rPr>
                <a:t></a:t>
              </a:r>
              <a:endParaRPr lang="en-US" sz="5400" dirty="0">
                <a:solidFill>
                  <a:schemeClr val="tx2">
                    <a:lumMod val="60000"/>
                    <a:lumOff val="40000"/>
                  </a:schemeClr>
                </a:solidFill>
                <a:latin typeface="Wingdings" pitchFamily="2" charset="2"/>
              </a:endParaRPr>
            </a:p>
          </p:txBody>
        </p:sp>
        <p:cxnSp>
          <p:nvCxnSpPr>
            <p:cNvPr id="15" name="Straight Connector 14"/>
            <p:cNvCxnSpPr/>
            <p:nvPr/>
          </p:nvCxnSpPr>
          <p:spPr>
            <a:xfrm rot="10800000">
              <a:off x="1172584" y="192562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cxnSp>
          <p:nvCxnSpPr>
            <p:cNvPr id="16" name="Straight Connector 15"/>
            <p:cNvCxnSpPr/>
            <p:nvPr/>
          </p:nvCxnSpPr>
          <p:spPr>
            <a:xfrm rot="10800000">
              <a:off x="4831976" y="1922650"/>
              <a:ext cx="3119718" cy="1588"/>
            </a:xfrm>
            <a:prstGeom prst="line">
              <a:avLst/>
            </a:prstGeom>
            <a:ln>
              <a:solidFill>
                <a:schemeClr val="tx2">
                  <a:lumMod val="60000"/>
                  <a:lumOff val="40000"/>
                </a:schemeClr>
              </a:solidFill>
            </a:ln>
            <a:effectLst/>
          </p:spPr>
          <p:style>
            <a:lnRef idx="1">
              <a:schemeClr val="accent1"/>
            </a:lnRef>
            <a:fillRef idx="0">
              <a:schemeClr val="accent1"/>
            </a:fillRef>
            <a:effectRef idx="0">
              <a:schemeClr val="accent1"/>
            </a:effectRef>
            <a:fontRef idx="minor">
              <a:schemeClr val="tx1"/>
            </a:fontRef>
          </p:style>
        </p:cxnSp>
      </p:gr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B4C71EC6-210F-42DE-9C53-41977AD35B3D}" type="datetimeFigureOut">
              <a:rPr lang="ru-RU" smtClean="0"/>
              <a:t>29.01.2015</a:t>
            </a:fld>
            <a:endParaRPr lang="ru-RU" dirty="0"/>
          </a:p>
        </p:txBody>
      </p:sp>
      <p:sp>
        <p:nvSpPr>
          <p:cNvPr id="3" name="Footer Placeholder 2"/>
          <p:cNvSpPr>
            <a:spLocks noGrp="1"/>
          </p:cNvSpPr>
          <p:nvPr>
            <p:ph type="ftr" sz="quarter" idx="11"/>
          </p:nvPr>
        </p:nvSpPr>
        <p:spPr/>
        <p:txBody>
          <a:bodyPr/>
          <a:lstStyle/>
          <a:p>
            <a:endParaRPr lang="ru-RU" dirty="0"/>
          </a:p>
        </p:txBody>
      </p:sp>
      <p:sp>
        <p:nvSpPr>
          <p:cNvPr id="4" name="Slide Number Placeholder 3"/>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5034579" y="1678195"/>
            <a:ext cx="3422483" cy="1886921"/>
          </a:xfrm>
        </p:spPr>
        <p:txBody>
          <a:bodyPr anchor="b"/>
          <a:lstStyle>
            <a:lvl1pPr algn="l">
              <a:defRPr sz="2800" b="0"/>
            </a:lvl1pPr>
          </a:lstStyle>
          <a:p>
            <a:r>
              <a:rPr lang="ru-RU" smtClean="0"/>
              <a:t>Образец заголовка</a:t>
            </a:r>
            <a:endParaRPr lang="en-US"/>
          </a:p>
        </p:txBody>
      </p:sp>
      <p:sp>
        <p:nvSpPr>
          <p:cNvPr id="3" name="Content Placeholder 2"/>
          <p:cNvSpPr>
            <a:spLocks noGrp="1"/>
          </p:cNvSpPr>
          <p:nvPr>
            <p:ph idx="1"/>
          </p:nvPr>
        </p:nvSpPr>
        <p:spPr>
          <a:xfrm>
            <a:off x="692001" y="559398"/>
            <a:ext cx="4116667" cy="5566765"/>
          </a:xfrm>
        </p:spPr>
        <p:txBody>
          <a:bodyPr anchor="ctr"/>
          <a:lstStyle>
            <a:lvl1pPr>
              <a:defRPr sz="2400"/>
            </a:lvl1pPr>
            <a:lvl2pPr>
              <a:defRPr sz="2200"/>
            </a:lvl2pPr>
            <a:lvl3pPr>
              <a:defRPr sz="2000"/>
            </a:lvl3pPr>
            <a:lvl4pPr>
              <a:defRPr sz="1800"/>
            </a:lvl4pPr>
            <a:lvl5pPr>
              <a:defRPr sz="16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Text Placeholder 3"/>
          <p:cNvSpPr>
            <a:spLocks noGrp="1"/>
          </p:cNvSpPr>
          <p:nvPr>
            <p:ph type="body" sz="half" idx="2"/>
          </p:nvPr>
        </p:nvSpPr>
        <p:spPr>
          <a:xfrm>
            <a:off x="5034579" y="3603812"/>
            <a:ext cx="3411725" cy="2517289"/>
          </a:xfrm>
        </p:spPr>
        <p:txBody>
          <a:bodyPr>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29.01.2015</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Title 1"/>
          <p:cNvSpPr>
            <a:spLocks noGrp="1"/>
          </p:cNvSpPr>
          <p:nvPr>
            <p:ph type="title"/>
          </p:nvPr>
        </p:nvSpPr>
        <p:spPr>
          <a:xfrm>
            <a:off x="677731" y="4668818"/>
            <a:ext cx="7767021" cy="644729"/>
          </a:xfrm>
        </p:spPr>
        <p:txBody>
          <a:bodyPr anchor="b"/>
          <a:lstStyle>
            <a:lvl1pPr algn="ctr">
              <a:defRPr sz="2800" b="0"/>
            </a:lvl1pPr>
          </a:lstStyle>
          <a:p>
            <a:r>
              <a:rPr lang="ru-RU" smtClean="0"/>
              <a:t>Образец заголовка</a:t>
            </a:r>
            <a:endParaRPr lang="en-US"/>
          </a:p>
        </p:txBody>
      </p:sp>
      <p:sp>
        <p:nvSpPr>
          <p:cNvPr id="3" name="Picture Placeholder 2"/>
          <p:cNvSpPr>
            <a:spLocks noGrp="1"/>
          </p:cNvSpPr>
          <p:nvPr>
            <p:ph type="pic" idx="1"/>
          </p:nvPr>
        </p:nvSpPr>
        <p:spPr>
          <a:xfrm rot="240000">
            <a:off x="2183792" y="666965"/>
            <a:ext cx="4772156" cy="3598016"/>
          </a:xfrm>
          <a:solidFill>
            <a:srgbClr val="FFFFFF">
              <a:shade val="85000"/>
            </a:srgbClr>
          </a:solidFill>
          <a:ln w="190500" cap="sq">
            <a:solidFill>
              <a:srgbClr val="FFFFFF"/>
            </a:solidFill>
            <a:miter lim="800000"/>
          </a:ln>
          <a:effectLst>
            <a:outerShdw blurRad="65000" dist="50800" dir="12900000" kx="195000" ky="145000" algn="tl" rotWithShape="0">
              <a:srgbClr val="000000">
                <a:alpha val="24000"/>
              </a:srgbClr>
            </a:outerShdw>
          </a:effectLst>
          <a:scene3d>
            <a:camera prst="orthographicFront">
              <a:rot lat="0" lon="0" rev="360000"/>
            </a:camera>
            <a:lightRig rig="twoPt" dir="t">
              <a:rot lat="0" lon="0" rev="7200000"/>
            </a:lightRig>
          </a:scene3d>
          <a:sp3d contourW="12700">
            <a:bevelT w="25400" h="19050"/>
            <a:contourClr>
              <a:srgbClr val="969696"/>
            </a:contourClr>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dirty="0" smtClean="0"/>
              <a:t>Вставка рисунка</a:t>
            </a:r>
            <a:endParaRPr lang="en-US" dirty="0"/>
          </a:p>
        </p:txBody>
      </p:sp>
      <p:sp>
        <p:nvSpPr>
          <p:cNvPr id="4" name="Text Placeholder 3"/>
          <p:cNvSpPr>
            <a:spLocks noGrp="1"/>
          </p:cNvSpPr>
          <p:nvPr>
            <p:ph type="body" sz="half" idx="2"/>
          </p:nvPr>
        </p:nvSpPr>
        <p:spPr>
          <a:xfrm>
            <a:off x="688489" y="5324306"/>
            <a:ext cx="7756264" cy="804862"/>
          </a:xfrm>
        </p:spPr>
        <p:txBody>
          <a:bodyPr>
            <a:normAutofit/>
          </a:bodyPr>
          <a:lstStyle>
            <a:lvl1pPr marL="0" indent="0" algn="ctr">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B4C71EC6-210F-42DE-9C53-41977AD35B3D}" type="datetimeFigureOut">
              <a:rPr lang="ru-RU" smtClean="0"/>
              <a:t>29.01.2015</a:t>
            </a:fld>
            <a:endParaRPr lang="ru-RU" dirty="0"/>
          </a:p>
        </p:txBody>
      </p:sp>
      <p:sp>
        <p:nvSpPr>
          <p:cNvPr id="6" name="Footer Placeholder 5"/>
          <p:cNvSpPr>
            <a:spLocks noGrp="1"/>
          </p:cNvSpPr>
          <p:nvPr>
            <p:ph type="ftr" sz="quarter" idx="11"/>
          </p:nvPr>
        </p:nvSpPr>
        <p:spPr/>
        <p:txBody>
          <a:bodyPr/>
          <a:lstStyle/>
          <a:p>
            <a:endParaRPr lang="ru-RU" dirty="0"/>
          </a:p>
        </p:txBody>
      </p:sp>
      <p:sp>
        <p:nvSpPr>
          <p:cNvPr id="7" name="Slide Number Placeholder 6"/>
          <p:cNvSpPr>
            <a:spLocks noGrp="1"/>
          </p:cNvSpPr>
          <p:nvPr>
            <p:ph type="sldNum" sz="quarter" idx="12"/>
          </p:nvPr>
        </p:nvSpPr>
        <p:spPr/>
        <p:txBody>
          <a:bodyPr/>
          <a:lstStyle/>
          <a:p>
            <a:fld id="{B19B0651-EE4F-4900-A07F-96A6BFA9D0F0}" type="slidenum">
              <a:rPr lang="ru-RU" smtClean="0"/>
              <a:t>‹#›</a:t>
            </a:fld>
            <a:endParaRPr lang="ru-RU"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2">
        <a:schemeClr val="bg1"/>
      </p:bgRef>
    </p:bg>
    <p:spTree>
      <p:nvGrpSpPr>
        <p:cNvPr id="1" name=""/>
        <p:cNvGrpSpPr/>
        <p:nvPr/>
      </p:nvGrpSpPr>
      <p:grpSpPr>
        <a:xfrm>
          <a:off x="0" y="0"/>
          <a:ext cx="0" cy="0"/>
          <a:chOff x="0" y="0"/>
          <a:chExt cx="0" cy="0"/>
        </a:xfrm>
      </p:grpSpPr>
      <p:sp>
        <p:nvSpPr>
          <p:cNvPr id="7" name="Rectangle 6"/>
          <p:cNvSpPr/>
          <p:nvPr/>
        </p:nvSpPr>
        <p:spPr>
          <a:xfrm>
            <a:off x="0" y="0"/>
            <a:ext cx="9144000" cy="6858000"/>
          </a:xfrm>
          <a:prstGeom prst="rect">
            <a:avLst/>
          </a:prstGeom>
          <a:gradFill flip="none" rotWithShape="1">
            <a:gsLst>
              <a:gs pos="83000">
                <a:schemeClr val="bg1">
                  <a:alpha val="11000"/>
                </a:schemeClr>
              </a:gs>
              <a:gs pos="100000">
                <a:schemeClr val="bg2">
                  <a:lumMod val="75000"/>
                  <a:alpha val="23000"/>
                </a:schemeClr>
              </a:gs>
            </a:gsLst>
            <a:path path="rect">
              <a:fillToRect l="50000" t="50000" r="50000" b="50000"/>
            </a:path>
            <a:tileRect/>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dirty="0"/>
          </a:p>
        </p:txBody>
      </p:sp>
      <p:sp>
        <p:nvSpPr>
          <p:cNvPr id="2" name="Title Placeholder 1"/>
          <p:cNvSpPr>
            <a:spLocks noGrp="1"/>
          </p:cNvSpPr>
          <p:nvPr>
            <p:ph type="title"/>
          </p:nvPr>
        </p:nvSpPr>
        <p:spPr>
          <a:xfrm>
            <a:off x="688490" y="570156"/>
            <a:ext cx="7756263" cy="1054250"/>
          </a:xfrm>
          <a:prstGeom prst="rect">
            <a:avLst/>
          </a:prstGeom>
        </p:spPr>
        <p:txBody>
          <a:bodyPr vert="horz" lIns="91440" tIns="45720" rIns="91440" bIns="45720" rtlCol="0" anchor="ctr">
            <a:noAutofit/>
          </a:bodyPr>
          <a:lstStyle/>
          <a:p>
            <a:r>
              <a:rPr lang="ru-RU" smtClean="0"/>
              <a:t>Образец заголовка</a:t>
            </a:r>
            <a:endParaRPr lang="en-US" dirty="0"/>
          </a:p>
        </p:txBody>
      </p:sp>
      <p:sp>
        <p:nvSpPr>
          <p:cNvPr id="3" name="Text Placeholder 2"/>
          <p:cNvSpPr>
            <a:spLocks noGrp="1"/>
          </p:cNvSpPr>
          <p:nvPr>
            <p:ph type="body" idx="1"/>
          </p:nvPr>
        </p:nvSpPr>
        <p:spPr>
          <a:xfrm>
            <a:off x="699247" y="2248347"/>
            <a:ext cx="7745505" cy="3877815"/>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4" name="Date Placeholder 3"/>
          <p:cNvSpPr>
            <a:spLocks noGrp="1"/>
          </p:cNvSpPr>
          <p:nvPr>
            <p:ph type="dt" sz="half" idx="2"/>
          </p:nvPr>
        </p:nvSpPr>
        <p:spPr>
          <a:xfrm>
            <a:off x="360378" y="6161442"/>
            <a:ext cx="2133600" cy="365125"/>
          </a:xfrm>
          <a:prstGeom prst="rect">
            <a:avLst/>
          </a:prstGeom>
        </p:spPr>
        <p:txBody>
          <a:bodyPr vert="horz" lIns="91440" tIns="45720" rIns="91440" bIns="45720" rtlCol="0" anchor="ctr"/>
          <a:lstStyle>
            <a:lvl1pPr algn="l">
              <a:defRPr sz="1200">
                <a:solidFill>
                  <a:schemeClr val="tx2"/>
                </a:solidFill>
              </a:defRPr>
            </a:lvl1pPr>
          </a:lstStyle>
          <a:p>
            <a:fld id="{B4C71EC6-210F-42DE-9C53-41977AD35B3D}" type="datetimeFigureOut">
              <a:rPr lang="ru-RU" smtClean="0"/>
              <a:t>29.01.2015</a:t>
            </a:fld>
            <a:endParaRPr lang="ru-RU" dirty="0"/>
          </a:p>
        </p:txBody>
      </p:sp>
      <p:sp>
        <p:nvSpPr>
          <p:cNvPr id="5" name="Footer Placeholder 4"/>
          <p:cNvSpPr>
            <a:spLocks noGrp="1"/>
          </p:cNvSpPr>
          <p:nvPr>
            <p:ph type="ftr" sz="quarter" idx="3"/>
          </p:nvPr>
        </p:nvSpPr>
        <p:spPr>
          <a:xfrm>
            <a:off x="3124200" y="6161442"/>
            <a:ext cx="2895600" cy="365125"/>
          </a:xfrm>
          <a:prstGeom prst="rect">
            <a:avLst/>
          </a:prstGeom>
        </p:spPr>
        <p:txBody>
          <a:bodyPr vert="horz" lIns="91440" tIns="45720" rIns="91440" bIns="45720" rtlCol="0" anchor="ctr"/>
          <a:lstStyle>
            <a:lvl1pPr algn="ctr">
              <a:defRPr sz="1200">
                <a:solidFill>
                  <a:schemeClr val="tx2"/>
                </a:solidFill>
              </a:defRPr>
            </a:lvl1pPr>
          </a:lstStyle>
          <a:p>
            <a:endParaRPr lang="ru-RU" dirty="0"/>
          </a:p>
        </p:txBody>
      </p:sp>
      <p:sp>
        <p:nvSpPr>
          <p:cNvPr id="6" name="Slide Number Placeholder 5"/>
          <p:cNvSpPr>
            <a:spLocks noGrp="1"/>
          </p:cNvSpPr>
          <p:nvPr>
            <p:ph type="sldNum" sz="quarter" idx="4"/>
          </p:nvPr>
        </p:nvSpPr>
        <p:spPr>
          <a:xfrm>
            <a:off x="6639264" y="6161442"/>
            <a:ext cx="2133600" cy="365125"/>
          </a:xfrm>
          <a:prstGeom prst="rect">
            <a:avLst/>
          </a:prstGeom>
        </p:spPr>
        <p:txBody>
          <a:bodyPr vert="horz" lIns="91440" tIns="45720" rIns="91440" bIns="45720" rtlCol="0" anchor="ctr"/>
          <a:lstStyle>
            <a:lvl1pPr algn="r">
              <a:defRPr sz="1200">
                <a:solidFill>
                  <a:schemeClr val="tx2"/>
                </a:solidFill>
              </a:defRPr>
            </a:lvl1pPr>
          </a:lstStyle>
          <a:p>
            <a:fld id="{B19B0651-EE4F-4900-A07F-96A6BFA9D0F0}" type="slidenum">
              <a:rPr lang="ru-RU" smtClean="0"/>
              <a:t>‹#›</a:t>
            </a:fld>
            <a:endParaRPr lang="ru-RU" dirty="0"/>
          </a:p>
        </p:txBody>
      </p:sp>
    </p:spTree>
  </p:cSld>
  <p:clrMap bg1="lt1" tx1="dk1" bg2="lt2" tx2="dk2" accent1="accent1" accent2="accent2" accent3="accent3" accent4="accent4" accent5="accent5" accent6="accent6" hlink="hlink" folHlink="folHlink"/>
  <p:sldLayoutIdLst>
    <p:sldLayoutId id="2147483685" r:id="rId1"/>
    <p:sldLayoutId id="2147483686" r:id="rId2"/>
    <p:sldLayoutId id="2147483687" r:id="rId3"/>
    <p:sldLayoutId id="2147483688" r:id="rId4"/>
    <p:sldLayoutId id="2147483689" r:id="rId5"/>
    <p:sldLayoutId id="2147483690" r:id="rId6"/>
    <p:sldLayoutId id="2147483691" r:id="rId7"/>
    <p:sldLayoutId id="2147483692" r:id="rId8"/>
    <p:sldLayoutId id="2147483693" r:id="rId9"/>
    <p:sldLayoutId id="2147483694" r:id="rId10"/>
    <p:sldLayoutId id="2147483695" r:id="rId11"/>
  </p:sldLayoutIdLst>
  <p:txStyles>
    <p:titleStyle>
      <a:lvl1pPr algn="ctr" defTabSz="914400" rtl="0" eaLnBrk="1" latinLnBrk="0" hangingPunct="1">
        <a:spcBef>
          <a:spcPct val="0"/>
        </a:spcBef>
        <a:buNone/>
        <a:defRPr sz="54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65760" indent="-365760" algn="l" defTabSz="914400" rtl="0" eaLnBrk="1" latinLnBrk="0" hangingPunct="1">
        <a:spcBef>
          <a:spcPct val="20000"/>
        </a:spcBef>
        <a:buClr>
          <a:schemeClr val="accent1"/>
        </a:buClr>
        <a:buFont typeface="Wingdings" pitchFamily="2" charset="2"/>
        <a:buChar char=""/>
        <a:defRPr sz="2400" kern="1200">
          <a:solidFill>
            <a:schemeClr val="tx1">
              <a:lumMod val="85000"/>
              <a:lumOff val="15000"/>
            </a:schemeClr>
          </a:solidFill>
          <a:latin typeface="+mn-lt"/>
          <a:ea typeface="+mn-ea"/>
          <a:cs typeface="+mn-cs"/>
        </a:defRPr>
      </a:lvl1pPr>
      <a:lvl2pPr marL="777240" indent="-365760" algn="l" defTabSz="914400" rtl="0" eaLnBrk="1" latinLnBrk="0" hangingPunct="1">
        <a:spcBef>
          <a:spcPct val="20000"/>
        </a:spcBef>
        <a:buClr>
          <a:schemeClr val="accent1"/>
        </a:buClr>
        <a:buFont typeface="Wingdings" pitchFamily="2" charset="2"/>
        <a:buChar char=""/>
        <a:defRPr sz="2200" kern="1200">
          <a:solidFill>
            <a:schemeClr val="tx1">
              <a:lumMod val="85000"/>
              <a:lumOff val="15000"/>
            </a:schemeClr>
          </a:solidFill>
          <a:latin typeface="+mn-lt"/>
          <a:ea typeface="+mn-ea"/>
          <a:cs typeface="+mn-cs"/>
        </a:defRPr>
      </a:lvl2pPr>
      <a:lvl3pPr marL="1143000" indent="-365760" algn="l" defTabSz="914400" rtl="0" eaLnBrk="1" latinLnBrk="0" hangingPunct="1">
        <a:spcBef>
          <a:spcPct val="20000"/>
        </a:spcBef>
        <a:buClr>
          <a:schemeClr val="accent1"/>
        </a:buClr>
        <a:buFont typeface="Wingdings" pitchFamily="2" charset="2"/>
        <a:buChar char=""/>
        <a:defRPr sz="2000" kern="1200">
          <a:solidFill>
            <a:schemeClr val="tx1">
              <a:lumMod val="85000"/>
              <a:lumOff val="15000"/>
            </a:schemeClr>
          </a:solidFill>
          <a:latin typeface="+mn-lt"/>
          <a:ea typeface="+mn-ea"/>
          <a:cs typeface="+mn-cs"/>
        </a:defRPr>
      </a:lvl3pPr>
      <a:lvl4pPr marL="1508760" indent="-320040" algn="l" defTabSz="914400" rtl="0" eaLnBrk="1" latinLnBrk="0" hangingPunct="1">
        <a:spcBef>
          <a:spcPct val="20000"/>
        </a:spcBef>
        <a:buClr>
          <a:schemeClr val="accent1"/>
        </a:buClr>
        <a:buFont typeface="Wingdings" pitchFamily="2" charset="2"/>
        <a:buChar char=""/>
        <a:defRPr sz="1800" kern="1200">
          <a:solidFill>
            <a:schemeClr val="tx1">
              <a:lumMod val="85000"/>
              <a:lumOff val="15000"/>
            </a:schemeClr>
          </a:solidFill>
          <a:latin typeface="+mn-lt"/>
          <a:ea typeface="+mn-ea"/>
          <a:cs typeface="+mn-cs"/>
        </a:defRPr>
      </a:lvl4pPr>
      <a:lvl5pPr marL="1828800" indent="-320040" algn="l" defTabSz="914400" rtl="0" eaLnBrk="1" latinLnBrk="0" hangingPunct="1">
        <a:spcBef>
          <a:spcPct val="20000"/>
        </a:spcBef>
        <a:buClr>
          <a:schemeClr val="accent1"/>
        </a:buClr>
        <a:buFont typeface="Wingdings" pitchFamily="2" charset="2"/>
        <a:buChar char=""/>
        <a:defRPr sz="1600" kern="1200">
          <a:solidFill>
            <a:schemeClr val="tx1">
              <a:lumMod val="85000"/>
              <a:lumOff val="15000"/>
            </a:schemeClr>
          </a:solidFill>
          <a:latin typeface="+mn-lt"/>
          <a:ea typeface="+mn-ea"/>
          <a:cs typeface="+mn-cs"/>
        </a:defRPr>
      </a:lvl5pPr>
      <a:lvl6pPr marL="214884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6pPr>
      <a:lvl7pPr marL="246888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7pPr>
      <a:lvl8pPr marL="278892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8pPr>
      <a:lvl9pPr marL="3108960" indent="-274320" algn="l" defTabSz="914400" rtl="0" eaLnBrk="1" latinLnBrk="0" hangingPunct="1">
        <a:spcBef>
          <a:spcPts val="400"/>
        </a:spcBef>
        <a:buClr>
          <a:schemeClr val="accent1"/>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p:txBody>
          <a:bodyPr/>
          <a:lstStyle/>
          <a:p>
            <a:r>
              <a:rPr lang="ru-RU" dirty="0"/>
              <a:t>Гигантская Птица Моа, которой уже нет.</a:t>
            </a:r>
          </a:p>
        </p:txBody>
      </p:sp>
      <p:sp>
        <p:nvSpPr>
          <p:cNvPr id="3" name="Подзаголовок 2"/>
          <p:cNvSpPr>
            <a:spLocks noGrp="1"/>
          </p:cNvSpPr>
          <p:nvPr>
            <p:ph type="subTitle" idx="1"/>
          </p:nvPr>
        </p:nvSpPr>
        <p:spPr/>
        <p:txBody>
          <a:bodyPr/>
          <a:lstStyle/>
          <a:p>
            <a:endParaRPr lang="ru-RU" dirty="0"/>
          </a:p>
        </p:txBody>
      </p:sp>
    </p:spTree>
    <p:extLst>
      <p:ext uri="{BB962C8B-B14F-4D97-AF65-F5344CB8AC3E}">
        <p14:creationId xmlns:p14="http://schemas.microsoft.com/office/powerpoint/2010/main" val="486382375"/>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dirty="0"/>
          </a:p>
        </p:txBody>
      </p:sp>
      <p:pic>
        <p:nvPicPr>
          <p:cNvPr id="1026" name="Picture 2" descr="C:\Users\User\Pictures\Моя)\на влешку\Moa_bw.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5292080" y="1255649"/>
            <a:ext cx="3362815" cy="510074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971600" y="1475853"/>
            <a:ext cx="5112568" cy="4893647"/>
          </a:xfrm>
          <a:prstGeom prst="rect">
            <a:avLst/>
          </a:prstGeom>
          <a:noFill/>
        </p:spPr>
        <p:txBody>
          <a:bodyPr wrap="square" rtlCol="0">
            <a:spAutoFit/>
          </a:bodyPr>
          <a:lstStyle/>
          <a:p>
            <a:r>
              <a:rPr lang="ru-RU" sz="2400" dirty="0">
                <a:latin typeface="Comic Sans MS" panose="030F0702030302020204" pitchFamily="66" charset="0"/>
              </a:rPr>
              <a:t>До вмешательства человека Новая Зеландия была царством птиц. Сухопутных млекопитающих, за исключением нескольких видов летучих мышей, здесь не существовало. Царицей этого пернатого государства являлась гигантская птица моа. Её самые крупные экземпляры достигали двух метров в плече и массы более 200 кг. Самки были почти в два раза тяжелее самцов.</a:t>
            </a:r>
          </a:p>
        </p:txBody>
      </p:sp>
    </p:spTree>
    <p:extLst>
      <p:ext uri="{BB962C8B-B14F-4D97-AF65-F5344CB8AC3E}">
        <p14:creationId xmlns:p14="http://schemas.microsoft.com/office/powerpoint/2010/main" val="1102859813"/>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endParaRPr lang="ru-RU" dirty="0"/>
          </a:p>
        </p:txBody>
      </p:sp>
      <p:sp>
        <p:nvSpPr>
          <p:cNvPr id="2" name="Заголовок 1"/>
          <p:cNvSpPr>
            <a:spLocks noGrp="1"/>
          </p:cNvSpPr>
          <p:nvPr>
            <p:ph type="title"/>
          </p:nvPr>
        </p:nvSpPr>
        <p:spPr/>
        <p:txBody>
          <a:bodyPr/>
          <a:lstStyle/>
          <a:p>
            <a:endParaRPr lang="ru-RU" dirty="0"/>
          </a:p>
        </p:txBody>
      </p:sp>
      <p:pic>
        <p:nvPicPr>
          <p:cNvPr id="2050" name="Picture 2" descr="C:\Users\User\Pictures\Моя)\на влешку\749px-giant-haasts-eagle-attacking-new-zealand-moa-john-megahan-thumb.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03648" y="238224"/>
            <a:ext cx="6224736" cy="4983494"/>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27584" y="4997152"/>
            <a:ext cx="7848872" cy="1200329"/>
          </a:xfrm>
          <a:prstGeom prst="rect">
            <a:avLst/>
          </a:prstGeom>
          <a:noFill/>
        </p:spPr>
        <p:txBody>
          <a:bodyPr wrap="square" rtlCol="0">
            <a:spAutoFit/>
          </a:bodyPr>
          <a:lstStyle/>
          <a:p>
            <a:r>
              <a:rPr lang="ru-RU" sz="2400" dirty="0">
                <a:latin typeface="Comic Sans MS" panose="030F0702030302020204" pitchFamily="66" charset="0"/>
              </a:rPr>
              <a:t>У гигантской моа был естественный враг – гигантский орел, крупнейшая хищная птица на планете.</a:t>
            </a:r>
          </a:p>
        </p:txBody>
      </p:sp>
    </p:spTree>
    <p:extLst>
      <p:ext uri="{BB962C8B-B14F-4D97-AF65-F5344CB8AC3E}">
        <p14:creationId xmlns:p14="http://schemas.microsoft.com/office/powerpoint/2010/main" val="384852892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 name="Объект 2"/>
          <p:cNvSpPr>
            <a:spLocks noGrp="1"/>
          </p:cNvSpPr>
          <p:nvPr>
            <p:ph idx="1"/>
          </p:nvPr>
        </p:nvSpPr>
        <p:spPr/>
        <p:txBody>
          <a:bodyPr/>
          <a:lstStyle/>
          <a:p>
            <a:r>
              <a:rPr lang="ru-RU" dirty="0"/>
              <a:t>- предки моа прилетели в Новую Зеландию еще до прибытия пращуров киви. Здесь они прижились, утратили способность летать и ко времени прибытия человека эволюционировали в как минимум десять различных видов</a:t>
            </a:r>
            <a:r>
              <a:rPr lang="ru-RU" dirty="0" smtClean="0"/>
              <a:t>.</a:t>
            </a:r>
          </a:p>
          <a:p>
            <a:r>
              <a:rPr lang="ru-RU" dirty="0"/>
              <a:t>- Моа совершенно и бесповоротно потеряла способность летать. У нее не осталось даже рудиментарных крыльев. Зачатки передних конечностей рассасывались еще до вылупления из яйца – уникальное явление среди птиц.</a:t>
            </a:r>
          </a:p>
        </p:txBody>
      </p:sp>
      <p:sp>
        <p:nvSpPr>
          <p:cNvPr id="2" name="Заголовок 1"/>
          <p:cNvSpPr>
            <a:spLocks noGrp="1"/>
          </p:cNvSpPr>
          <p:nvPr>
            <p:ph type="title"/>
          </p:nvPr>
        </p:nvSpPr>
        <p:spPr/>
        <p:txBody>
          <a:bodyPr/>
          <a:lstStyle/>
          <a:p>
            <a:r>
              <a:rPr lang="ru-RU" dirty="0"/>
              <a:t>Вот несколько фактов о замечательной птице моа:</a:t>
            </a:r>
          </a:p>
        </p:txBody>
      </p:sp>
    </p:spTree>
    <p:extLst>
      <p:ext uri="{BB962C8B-B14F-4D97-AF65-F5344CB8AC3E}">
        <p14:creationId xmlns:p14="http://schemas.microsoft.com/office/powerpoint/2010/main" val="327671709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dirty="0"/>
          </a:p>
        </p:txBody>
      </p:sp>
      <p:pic>
        <p:nvPicPr>
          <p:cNvPr id="3074" name="Picture 2" descr="C:\Users\User\Pictures\Моя)\на влешку\moa-publ0044-42-thumb.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899592" y="1052736"/>
            <a:ext cx="2664296" cy="5106567"/>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4207443" y="332656"/>
            <a:ext cx="3888432" cy="6370975"/>
          </a:xfrm>
          <a:prstGeom prst="rect">
            <a:avLst/>
          </a:prstGeom>
          <a:noFill/>
        </p:spPr>
        <p:txBody>
          <a:bodyPr wrap="square" rtlCol="0">
            <a:spAutoFit/>
          </a:bodyPr>
          <a:lstStyle/>
          <a:p>
            <a:r>
              <a:rPr lang="ru-RU" sz="2400" dirty="0">
                <a:latin typeface="Comic Sans MS" panose="030F0702030302020204" pitchFamily="66" charset="0"/>
              </a:rPr>
              <a:t>- Ранее ученые полагали, что к моменту прихода человека в Новой Зеландии существовали около 16 видов моа. Со временем это число сократили до 10, так как выяснилось, что зачастую скелетные останки, идентифицированные как два различных вида, оказывались всего лишь самкой и самцом одного вида. Просто самки моа были гораздо массивнее самцов.</a:t>
            </a:r>
          </a:p>
        </p:txBody>
      </p:sp>
    </p:spTree>
    <p:extLst>
      <p:ext uri="{BB962C8B-B14F-4D97-AF65-F5344CB8AC3E}">
        <p14:creationId xmlns:p14="http://schemas.microsoft.com/office/powerpoint/2010/main" val="247435240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r>
              <a:rPr lang="ru-RU" dirty="0"/>
              <a:t>- Не все виды моа были гигантами. Самые маленькие из них не превышали 20 килограмм (примерно как крупный индюк).</a:t>
            </a:r>
          </a:p>
          <a:p>
            <a:r>
              <a:rPr lang="ru-RU" dirty="0"/>
              <a:t>- Моа полностью истреблена, все десять видов. Не прошло и двух веков с момента прихода на архипелаг человека, как мясистая вкусная “курица” была съедена  без остатка. Гигантские нелетающие птицы оказались слишком легкой добычей для первобытных охотников и их собак.</a:t>
            </a:r>
          </a:p>
          <a:p>
            <a:endParaRPr lang="ru-RU" dirty="0"/>
          </a:p>
        </p:txBody>
      </p:sp>
      <p:sp>
        <p:nvSpPr>
          <p:cNvPr id="3" name="Заголовок 2"/>
          <p:cNvSpPr>
            <a:spLocks noGrp="1"/>
          </p:cNvSpPr>
          <p:nvPr>
            <p:ph type="title"/>
          </p:nvPr>
        </p:nvSpPr>
        <p:spPr/>
        <p:txBody>
          <a:bodyPr/>
          <a:lstStyle/>
          <a:p>
            <a:endParaRPr lang="ru-RU"/>
          </a:p>
        </p:txBody>
      </p:sp>
    </p:spTree>
    <p:extLst>
      <p:ext uri="{BB962C8B-B14F-4D97-AF65-F5344CB8AC3E}">
        <p14:creationId xmlns:p14="http://schemas.microsoft.com/office/powerpoint/2010/main" val="371358840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Заголовок 2"/>
          <p:cNvSpPr>
            <a:spLocks noGrp="1"/>
          </p:cNvSpPr>
          <p:nvPr>
            <p:ph type="title"/>
          </p:nvPr>
        </p:nvSpPr>
        <p:spPr/>
        <p:txBody>
          <a:bodyPr/>
          <a:lstStyle/>
          <a:p>
            <a:endParaRPr lang="ru-RU"/>
          </a:p>
        </p:txBody>
      </p:sp>
      <p:pic>
        <p:nvPicPr>
          <p:cNvPr id="4098" name="Picture 2" descr="C:\Users\User\Pictures\Моя)\на влешку\птицы-моа1.jpg"/>
          <p:cNvPicPr>
            <a:picLocks noGrp="1" noChangeAspect="1" noChangeArrowheads="1"/>
          </p:cNvPicPr>
          <p:nvPr>
            <p:ph idx="1"/>
          </p:nvPr>
        </p:nvPicPr>
        <p:blipFill>
          <a:blip r:embed="rId2">
            <a:extLst>
              <a:ext uri="{28A0092B-C50C-407E-A947-70E740481C1C}">
                <a14:useLocalDpi xmlns:a14="http://schemas.microsoft.com/office/drawing/2010/main" val="0"/>
              </a:ext>
            </a:extLst>
          </a:blip>
          <a:srcRect/>
          <a:stretch>
            <a:fillRect/>
          </a:stretch>
        </p:blipFill>
        <p:spPr bwMode="auto">
          <a:xfrm>
            <a:off x="683568" y="1052736"/>
            <a:ext cx="7824841" cy="4929411"/>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403952390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endParaRPr lang="ru-RU"/>
          </a:p>
        </p:txBody>
      </p:sp>
      <p:pic>
        <p:nvPicPr>
          <p:cNvPr id="4" name="Рисунок 3" descr="C:\Users\User\Pictures\Моя)\на влешку\kladoiskatel-30443-2013-04-21.jpg"/>
          <p:cNvPicPr/>
          <p:nvPr/>
        </p:nvPicPr>
        <p:blipFill>
          <a:blip r:embed="rId2">
            <a:extLst>
              <a:ext uri="{28A0092B-C50C-407E-A947-70E740481C1C}">
                <a14:useLocalDpi xmlns:a14="http://schemas.microsoft.com/office/drawing/2010/main" val="0"/>
              </a:ext>
            </a:extLst>
          </a:blip>
          <a:srcRect/>
          <a:stretch>
            <a:fillRect/>
          </a:stretch>
        </p:blipFill>
        <p:spPr bwMode="auto">
          <a:xfrm>
            <a:off x="3707904" y="1816663"/>
            <a:ext cx="4896544" cy="3960440"/>
          </a:xfrm>
          <a:prstGeom prst="rect">
            <a:avLst/>
          </a:prstGeom>
          <a:noFill/>
          <a:ln>
            <a:noFill/>
          </a:ln>
        </p:spPr>
      </p:pic>
      <p:sp>
        <p:nvSpPr>
          <p:cNvPr id="5" name="TextBox 4"/>
          <p:cNvSpPr txBox="1"/>
          <p:nvPr/>
        </p:nvSpPr>
        <p:spPr>
          <a:xfrm>
            <a:off x="755576" y="764704"/>
            <a:ext cx="3240360" cy="5632311"/>
          </a:xfrm>
          <a:prstGeom prst="rect">
            <a:avLst/>
          </a:prstGeom>
          <a:noFill/>
        </p:spPr>
        <p:txBody>
          <a:bodyPr wrap="square" rtlCol="0">
            <a:spAutoFit/>
          </a:bodyPr>
          <a:lstStyle/>
          <a:p>
            <a:r>
              <a:rPr lang="ru-RU" sz="2400" dirty="0"/>
              <a:t>- Моа были столь многочисленны, что и сейчас не составляет большого труда найти их кости. На открытых пространствах скелет и ткани истлевают в прах, однако в холодных пещерах, в анаэробных болотах и в сухих дюнах они могут не разлагаться тысячелетиями. Там–то их и можно еще найти.</a:t>
            </a:r>
          </a:p>
        </p:txBody>
      </p:sp>
    </p:spTree>
    <p:extLst>
      <p:ext uri="{BB962C8B-B14F-4D97-AF65-F5344CB8AC3E}">
        <p14:creationId xmlns:p14="http://schemas.microsoft.com/office/powerpoint/2010/main" val="1325905288"/>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Объект 1"/>
          <p:cNvSpPr>
            <a:spLocks noGrp="1"/>
          </p:cNvSpPr>
          <p:nvPr>
            <p:ph idx="1"/>
          </p:nvPr>
        </p:nvSpPr>
        <p:spPr/>
        <p:txBody>
          <a:bodyPr/>
          <a:lstStyle/>
          <a:p>
            <a:endParaRPr lang="ru-RU" dirty="0"/>
          </a:p>
        </p:txBody>
      </p:sp>
      <p:sp>
        <p:nvSpPr>
          <p:cNvPr id="3" name="Заголовок 2"/>
          <p:cNvSpPr>
            <a:spLocks noGrp="1"/>
          </p:cNvSpPr>
          <p:nvPr>
            <p:ph type="title"/>
          </p:nvPr>
        </p:nvSpPr>
        <p:spPr/>
        <p:txBody>
          <a:bodyPr/>
          <a:lstStyle/>
          <a:p>
            <a:endParaRPr lang="ru-RU"/>
          </a:p>
        </p:txBody>
      </p:sp>
      <p:pic>
        <p:nvPicPr>
          <p:cNvPr id="5122" name="Picture 2" descr="C:\Users\User\Pictures\Моя)\на влешку\t1@105eac65-5108-4594-8778-8f983fd7360f.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4436416" y="1139759"/>
            <a:ext cx="3651870" cy="4869160"/>
          </a:xfrm>
          <a:prstGeom prst="rect">
            <a:avLst/>
          </a:prstGeom>
          <a:noFill/>
          <a:extLst>
            <a:ext uri="{909E8E84-426E-40DD-AFC4-6F175D3DCCD1}">
              <a14:hiddenFill xmlns:a14="http://schemas.microsoft.com/office/drawing/2010/main">
                <a:solidFill>
                  <a:srgbClr val="FFFFFF"/>
                </a:solidFill>
              </a14:hiddenFill>
            </a:ext>
          </a:extLst>
        </p:spPr>
      </p:pic>
      <p:sp>
        <p:nvSpPr>
          <p:cNvPr id="4" name="TextBox 3"/>
          <p:cNvSpPr txBox="1"/>
          <p:nvPr/>
        </p:nvSpPr>
        <p:spPr>
          <a:xfrm>
            <a:off x="899592" y="2204864"/>
            <a:ext cx="3456384" cy="3785652"/>
          </a:xfrm>
          <a:prstGeom prst="rect">
            <a:avLst/>
          </a:prstGeom>
          <a:noFill/>
        </p:spPr>
        <p:txBody>
          <a:bodyPr wrap="square" rtlCol="0">
            <a:spAutoFit/>
          </a:bodyPr>
          <a:lstStyle/>
          <a:p>
            <a:r>
              <a:rPr lang="ru-RU" sz="2400" dirty="0">
                <a:latin typeface="Comic Sans MS" panose="030F0702030302020204" pitchFamily="66" charset="0"/>
              </a:rPr>
              <a:t>- К сожалению моа – неединственная истребленная человеком новозеландская птица. С приходом людей в Новой Зеландии вымерли более трех дюжин видов птиц. </a:t>
            </a:r>
          </a:p>
        </p:txBody>
      </p:sp>
    </p:spTree>
    <p:extLst>
      <p:ext uri="{BB962C8B-B14F-4D97-AF65-F5344CB8AC3E}">
        <p14:creationId xmlns:p14="http://schemas.microsoft.com/office/powerpoint/2010/main" val="3810784623"/>
      </p:ext>
    </p:extLst>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image" Target="../media/image1.jpeg"/></Relationships>
</file>

<file path=ppt/theme/theme1.xml><?xml version="1.0" encoding="utf-8"?>
<a:theme xmlns:a="http://schemas.openxmlformats.org/drawingml/2006/main" name="Твердый переплет">
  <a:themeElements>
    <a:clrScheme name="Твердый переплет">
      <a:dk1>
        <a:sysClr val="windowText" lastClr="000000"/>
      </a:dk1>
      <a:lt1>
        <a:sysClr val="window" lastClr="FFFFFF"/>
      </a:lt1>
      <a:dk2>
        <a:srgbClr val="895D1D"/>
      </a:dk2>
      <a:lt2>
        <a:srgbClr val="ECE9C6"/>
      </a:lt2>
      <a:accent1>
        <a:srgbClr val="873624"/>
      </a:accent1>
      <a:accent2>
        <a:srgbClr val="D6862D"/>
      </a:accent2>
      <a:accent3>
        <a:srgbClr val="D0BE40"/>
      </a:accent3>
      <a:accent4>
        <a:srgbClr val="877F6C"/>
      </a:accent4>
      <a:accent5>
        <a:srgbClr val="972109"/>
      </a:accent5>
      <a:accent6>
        <a:srgbClr val="AEB795"/>
      </a:accent6>
      <a:hlink>
        <a:srgbClr val="CC9900"/>
      </a:hlink>
      <a:folHlink>
        <a:srgbClr val="B2B2B2"/>
      </a:folHlink>
    </a:clrScheme>
    <a:fontScheme name="Твердый переплет">
      <a:majorFont>
        <a:latin typeface="Book Antiqua"/>
        <a:ea typeface=""/>
        <a:cs typeface=""/>
        <a:font script="Grek" typeface="Times New Roman"/>
        <a:font script="Cyrl" typeface="Times New Roman"/>
        <a:font script="Jpan" typeface="HGS明朝E"/>
        <a:font script="Hang" typeface="궁서"/>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Book Antiqua"/>
        <a:ea typeface=""/>
        <a:cs typeface=""/>
        <a:font script="Grek" typeface="Times New Roman"/>
        <a:font script="Cyrl" typeface="Times New Roman"/>
        <a:font script="Jpan" typeface="HGS明朝E"/>
        <a:font script="Hang" typeface="돋움"/>
        <a:font script="Hans" typeface="宋体"/>
        <a:font script="Hant" typeface="新細明體"/>
        <a:font script="Arab" typeface="Times New Roman"/>
        <a:font script="Hebr" typeface="David"/>
        <a:font script="Thai" typeface="EucrosiaUPC"/>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inorFont>
    </a:fontScheme>
    <a:fmtScheme name="Твердый переплет">
      <a:fillStyleLst>
        <a:solidFill>
          <a:schemeClr val="phClr"/>
        </a:solidFill>
        <a:solidFill>
          <a:schemeClr val="phClr">
            <a:tint val="68000"/>
            <a:shade val="94000"/>
            <a:satMod val="300000"/>
            <a:lumMod val="110000"/>
          </a:schemeClr>
        </a:solidFill>
        <a:gradFill rotWithShape="1">
          <a:gsLst>
            <a:gs pos="0">
              <a:schemeClr val="phClr">
                <a:tint val="94000"/>
                <a:satMod val="180000"/>
                <a:lumMod val="98000"/>
              </a:schemeClr>
            </a:gs>
            <a:gs pos="100000">
              <a:schemeClr val="phClr">
                <a:satMod val="130000"/>
              </a:schemeClr>
            </a:gs>
          </a:gsLst>
          <a:lin ang="5160000" scaled="0"/>
        </a:gradFill>
      </a:fillStyleLst>
      <a:lnStyleLst>
        <a:ln w="12700" cap="flat" cmpd="sng" algn="ctr">
          <a:solidFill>
            <a:schemeClr val="phClr">
              <a:shade val="90000"/>
              <a:lumMod val="90000"/>
            </a:schemeClr>
          </a:solidFill>
          <a:prstDash val="solid"/>
        </a:ln>
        <a:ln w="19050" cap="flat" cmpd="sng" algn="ctr">
          <a:solidFill>
            <a:schemeClr val="phClr">
              <a:shade val="75000"/>
              <a:lumMod val="90000"/>
            </a:schemeClr>
          </a:solidFill>
          <a:prstDash val="solid"/>
        </a:ln>
        <a:ln w="25400" cap="flat" cmpd="sng" algn="ctr">
          <a:solidFill>
            <a:schemeClr val="phClr"/>
          </a:solidFill>
          <a:prstDash val="solid"/>
        </a:ln>
      </a:lnStyleLst>
      <a:effectStyleLst>
        <a:effectStyle>
          <a:effectLst>
            <a:outerShdw blurRad="38100" dist="12700" dir="5400000" rotWithShape="0">
              <a:srgbClr val="000000">
                <a:alpha val="15000"/>
              </a:srgbClr>
            </a:outerShdw>
          </a:effectLst>
        </a:effectStyle>
        <a:effectStyle>
          <a:effectLst>
            <a:outerShdw blurRad="50800" dist="25400" dir="5400000" rotWithShape="0">
              <a:srgbClr val="000000">
                <a:alpha val="46000"/>
              </a:srgbClr>
            </a:outerShdw>
          </a:effectLst>
        </a:effectStyle>
        <a:effectStyle>
          <a:effectLst>
            <a:outerShdw blurRad="50800" dist="25400" dir="5400000" rotWithShape="0">
              <a:srgbClr val="000000">
                <a:alpha val="48000"/>
              </a:srgbClr>
            </a:outerShdw>
          </a:effectLst>
          <a:scene3d>
            <a:camera prst="orthographicFront">
              <a:rot lat="0" lon="0" rev="0"/>
            </a:camera>
            <a:lightRig rig="threePt" dir="tl">
              <a:rot lat="0" lon="0" rev="2400000"/>
            </a:lightRig>
          </a:scene3d>
          <a:sp3d>
            <a:bevelT w="25400" h="25400"/>
          </a:sp3d>
        </a:effectStyle>
      </a:effectStyleLst>
      <a:bgFillStyleLst>
        <a:solidFill>
          <a:schemeClr val="phClr">
            <a:tint val="96000"/>
            <a:lumMod val="110000"/>
          </a:schemeClr>
        </a:solidFill>
        <a:blipFill rotWithShape="1">
          <a:blip xmlns:r="http://schemas.openxmlformats.org/officeDocument/2006/relationships" r:embed="rId1">
            <a:duotone>
              <a:schemeClr val="phClr">
                <a:tint val="93000"/>
                <a:shade val="20000"/>
              </a:schemeClr>
              <a:schemeClr val="phClr">
                <a:tint val="90000"/>
                <a:shade val="85000"/>
                <a:satMod val="115000"/>
              </a:schemeClr>
            </a:duotone>
          </a:blip>
          <a:tile tx="0" ty="0" sx="60000" sy="60000" flip="none" algn="tl"/>
        </a:blipFill>
        <a:blipFill rotWithShape="1">
          <a:blip xmlns:r="http://schemas.openxmlformats.org/officeDocument/2006/relationships" r:embed="rId2">
            <a:duotone>
              <a:schemeClr val="phClr">
                <a:shade val="50000"/>
                <a:satMod val="340000"/>
                <a:lumMod val="40000"/>
              </a:schemeClr>
              <a:schemeClr val="phClr">
                <a:tint val="92000"/>
                <a:shade val="94000"/>
                <a:hueMod val="110000"/>
                <a:satMod val="236000"/>
                <a:lumMod val="120000"/>
              </a:schemeClr>
            </a:duotone>
          </a:blip>
          <a:stretch/>
        </a:blip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Hardcover</Template>
  <TotalTime>16</TotalTime>
  <Words>356</Words>
  <Application>Microsoft Office PowerPoint</Application>
  <PresentationFormat>Экран (4:3)</PresentationFormat>
  <Paragraphs>11</Paragraphs>
  <Slides>9</Slides>
  <Notes>0</Notes>
  <HiddenSlides>0</HiddenSlides>
  <MMClips>0</MMClips>
  <ScaleCrop>false</ScaleCrop>
  <HeadingPairs>
    <vt:vector size="4" baseType="variant">
      <vt:variant>
        <vt:lpstr>Тема</vt:lpstr>
      </vt:variant>
      <vt:variant>
        <vt:i4>1</vt:i4>
      </vt:variant>
      <vt:variant>
        <vt:lpstr>Заголовки слайдов</vt:lpstr>
      </vt:variant>
      <vt:variant>
        <vt:i4>9</vt:i4>
      </vt:variant>
    </vt:vector>
  </HeadingPairs>
  <TitlesOfParts>
    <vt:vector size="10" baseType="lpstr">
      <vt:lpstr>Твердый переплет</vt:lpstr>
      <vt:lpstr>Гигантская Птица Моа, которой уже нет.</vt:lpstr>
      <vt:lpstr>Презентация PowerPoint</vt:lpstr>
      <vt:lpstr>Презентация PowerPoint</vt:lpstr>
      <vt:lpstr>Вот несколько фактов о замечательной птице моа:</vt:lpstr>
      <vt:lpstr>Презентация PowerPoint</vt:lpstr>
      <vt:lpstr>Презентация PowerPoint</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Гигантская Птица Моа, которой уже нет.</dc:title>
  <dc:creator>User</dc:creator>
  <cp:lastModifiedBy>User</cp:lastModifiedBy>
  <cp:revision>3</cp:revision>
  <dcterms:created xsi:type="dcterms:W3CDTF">2015-01-29T17:31:59Z</dcterms:created>
  <dcterms:modified xsi:type="dcterms:W3CDTF">2015-01-29T18:00:02Z</dcterms:modified>
</cp:coreProperties>
</file>