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58" r:id="rId6"/>
    <p:sldId id="259" r:id="rId7"/>
    <p:sldId id="276" r:id="rId8"/>
    <p:sldId id="277" r:id="rId9"/>
    <p:sldId id="270" r:id="rId10"/>
    <p:sldId id="267" r:id="rId11"/>
    <p:sldId id="268" r:id="rId12"/>
    <p:sldId id="269" r:id="rId13"/>
    <p:sldId id="261" r:id="rId14"/>
    <p:sldId id="271" r:id="rId15"/>
    <p:sldId id="275" r:id="rId16"/>
    <p:sldId id="262" r:id="rId17"/>
    <p:sldId id="263" r:id="rId18"/>
    <p:sldId id="264" r:id="rId19"/>
    <p:sldId id="265" r:id="rId20"/>
    <p:sldId id="266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97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4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21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1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50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94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89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28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982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794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504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5B72-E297-42F8-A651-5DE105193DD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6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konchalovsky.com/w1/images/stories/1_pkonchalovsky/1940-1950/11lilac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57163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Урок развития речи.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Обучающее сочинение по картине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П.П.Кончаловского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«Сирень в корзине».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331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29058" y="428604"/>
            <a:ext cx="4071966" cy="10001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о сирени.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     </a:t>
            </a:r>
            <a:endParaRPr lang="ru-RU" dirty="0" smtClean="0"/>
          </a:p>
        </p:txBody>
      </p:sp>
      <p:pic>
        <p:nvPicPr>
          <p:cNvPr id="7" name="Содержимое 6" descr="86975554_large_0c136abc915ee40bf73cfac08cdc2f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3636" y="1500174"/>
            <a:ext cx="2543164" cy="392909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5472122" cy="5286412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</a:t>
            </a:r>
            <a:endParaRPr lang="ru-RU" sz="2000" dirty="0" smtClean="0"/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Молодой Пан, бог лесов и лугов, повстречал однажды прекрасную речную нимфу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Сирингу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нежную вестницу утренней зари. И так залюбовался её нежной грацией и красотой, что забыл о своих забавах. Решил Пан заговорить с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Сирингой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та испугалась и убежала. Пан побежал следом, желая её успокоить, но нимфа неожиданно превратилась в благоухающий куст с нежными лиловыми цветами. 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имя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Сиринги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дало название дереву – сирень.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Вот что гласит древнегреческая легенда.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3142-Leylak-ağac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74" y="1571613"/>
            <a:ext cx="2857493" cy="42862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29058" y="357166"/>
            <a:ext cx="4429156" cy="614366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 на весеннем просторе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откосу сбежать наугад,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Окунуться в душистое море,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Захлебнувшее дремлющий сад.</a:t>
            </a:r>
          </a:p>
          <a:p>
            <a:pPr>
              <a:spcBef>
                <a:spcPct val="50000"/>
              </a:spcBef>
            </a:pPr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белых и тёмно-лиловых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Вдоль ограды кустов разрослось.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Ветку тронешь – дождём лепестковым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Осыпается мокрая гроздь.</a:t>
            </a:r>
          </a:p>
          <a:p>
            <a:pPr>
              <a:spcBef>
                <a:spcPct val="50000"/>
              </a:spcBef>
            </a:pPr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лёгкой капельке, свежей и чистой,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Отразился сверкающий день,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саду каждой веткой росистой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Торжествующе пахнет сирень.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В.Рождественский.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00364" y="274638"/>
            <a:ext cx="5686436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«Сирень в корзине»</a:t>
            </a:r>
            <a:endParaRPr lang="ru-RU" dirty="0"/>
          </a:p>
        </p:txBody>
      </p:sp>
      <p:pic>
        <p:nvPicPr>
          <p:cNvPr id="7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600200"/>
            <a:ext cx="750099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                 </a:t>
            </a:r>
            <a:b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Натюрморт </a:t>
            </a:r>
            <a:r>
              <a:rPr lang="ru-RU" sz="3600" dirty="0" smtClean="0">
                <a:solidFill>
                  <a:srgbClr val="00B050"/>
                </a:solidFill>
              </a:rPr>
              <a:t>– </a:t>
            </a:r>
            <a:r>
              <a:rPr lang="ru-RU" sz="3600" b="1" dirty="0" smtClean="0">
                <a:solidFill>
                  <a:srgbClr val="00B050"/>
                </a:solidFill>
              </a:rPr>
              <a:t>это один из жанров живописи </a:t>
            </a:r>
            <a:r>
              <a:rPr lang="ru-RU" sz="3600" b="1" dirty="0" smtClean="0">
                <a:solidFill>
                  <a:srgbClr val="00B050"/>
                </a:solidFill>
              </a:rPr>
              <a:t>(от </a:t>
            </a:r>
            <a:r>
              <a:rPr lang="ru-RU" sz="3600" b="1" dirty="0" smtClean="0">
                <a:solidFill>
                  <a:srgbClr val="00B050"/>
                </a:solidFill>
              </a:rPr>
              <a:t>франц. 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«</a:t>
            </a:r>
            <a:r>
              <a:rPr lang="ru-RU" sz="3600" b="1" dirty="0" err="1" smtClean="0">
                <a:solidFill>
                  <a:srgbClr val="00B050"/>
                </a:solidFill>
              </a:rPr>
              <a:t>натюр</a:t>
            </a:r>
            <a:r>
              <a:rPr lang="ru-RU" sz="3600" b="1" dirty="0" smtClean="0">
                <a:solidFill>
                  <a:srgbClr val="00B050"/>
                </a:solidFill>
              </a:rPr>
              <a:t>» - природа, «</a:t>
            </a:r>
            <a:r>
              <a:rPr lang="ru-RU" sz="3600" b="1" dirty="0" err="1" smtClean="0">
                <a:solidFill>
                  <a:srgbClr val="00B050"/>
                </a:solidFill>
              </a:rPr>
              <a:t>морт</a:t>
            </a:r>
            <a:r>
              <a:rPr lang="ru-RU" sz="3600" b="1" dirty="0" smtClean="0">
                <a:solidFill>
                  <a:srgbClr val="00B050"/>
                </a:solidFill>
              </a:rPr>
              <a:t>» - </a:t>
            </a:r>
            <a:r>
              <a:rPr lang="ru-RU" sz="3600" b="1" dirty="0" smtClean="0">
                <a:solidFill>
                  <a:srgbClr val="00B050"/>
                </a:solidFill>
              </a:rPr>
              <a:t>мёртвый)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1538" y="2857496"/>
            <a:ext cx="6700862" cy="2781304"/>
          </a:xfrm>
        </p:spPr>
        <p:txBody>
          <a:bodyPr>
            <a:normAutofit/>
          </a:bodyPr>
          <a:lstStyle/>
          <a:p>
            <a:r>
              <a:rPr lang="ru-RU" dirty="0" smtClean="0"/>
              <a:t>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Картина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 изображением так называемой мёртвой природы (цветов, фруктов, битой дичи и т. п.) в определённом сочетании.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Натюрморт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88048719_1339079628_09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1571613"/>
            <a:ext cx="4040188" cy="4119950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www_artru_info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571612"/>
            <a:ext cx="4041775" cy="39261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928926" y="274638"/>
            <a:ext cx="575787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Натюрморт</a:t>
            </a:r>
            <a:endParaRPr lang="ru-RU" dirty="0"/>
          </a:p>
        </p:txBody>
      </p:sp>
      <p:pic>
        <p:nvPicPr>
          <p:cNvPr id="10" name="i-main-pic" descr="Картинка 144 из 4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375761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77 из 4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3614734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698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14282" y="1071546"/>
            <a:ext cx="5143536" cy="542928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 Black" pitchFamily="34" charset="0"/>
              </a:rPr>
              <a:t>1.Как художник показал, что сирень</a:t>
            </a:r>
          </a:p>
          <a:p>
            <a:r>
              <a:rPr lang="ru-RU" sz="1800" b="1" dirty="0" smtClean="0">
                <a:latin typeface="Arial Black" pitchFamily="34" charset="0"/>
              </a:rPr>
              <a:t>свежая, только что срезанная?</a:t>
            </a:r>
          </a:p>
          <a:p>
            <a:r>
              <a:rPr lang="ru-RU" sz="1800" b="1" dirty="0" smtClean="0">
                <a:latin typeface="Arial Black" pitchFamily="34" charset="0"/>
              </a:rPr>
              <a:t>2.Какого цвета, каких оттенков</a:t>
            </a:r>
          </a:p>
          <a:p>
            <a:r>
              <a:rPr lang="ru-RU" sz="1800" b="1" dirty="0" smtClean="0">
                <a:latin typeface="Arial Black" pitchFamily="34" charset="0"/>
              </a:rPr>
              <a:t> эта сирень?</a:t>
            </a:r>
          </a:p>
          <a:p>
            <a:r>
              <a:rPr lang="ru-RU" sz="1800" b="1" dirty="0" smtClean="0">
                <a:latin typeface="Arial Black" pitchFamily="34" charset="0"/>
              </a:rPr>
              <a:t>3.Бледно – </a:t>
            </a:r>
            <a:r>
              <a:rPr lang="ru-RU" sz="1800" b="1" dirty="0" err="1" smtClean="0">
                <a:latin typeface="Arial Black" pitchFamily="34" charset="0"/>
              </a:rPr>
              <a:t>розовая</a:t>
            </a:r>
            <a:r>
              <a:rPr lang="ru-RU" sz="1800" b="1" dirty="0" smtClean="0">
                <a:latin typeface="Arial Black" pitchFamily="34" charset="0"/>
              </a:rPr>
              <a:t>, тёмно – красная, </a:t>
            </a:r>
            <a:r>
              <a:rPr lang="ru-RU" sz="1800" b="1" dirty="0" smtClean="0">
                <a:latin typeface="Arial Black" pitchFamily="34" charset="0"/>
              </a:rPr>
              <a:t>белоснежная</a:t>
            </a:r>
            <a:r>
              <a:rPr lang="ru-RU" sz="1800" b="1" dirty="0" smtClean="0">
                <a:latin typeface="Arial Black" pitchFamily="34" charset="0"/>
              </a:rPr>
              <a:t>, лиловая, </a:t>
            </a:r>
            <a:r>
              <a:rPr lang="ru-RU" sz="1800" b="1" dirty="0" err="1" smtClean="0">
                <a:latin typeface="Arial Black" pitchFamily="34" charset="0"/>
              </a:rPr>
              <a:t>фиолетовая,голубоватая</a:t>
            </a:r>
            <a:r>
              <a:rPr lang="ru-RU" sz="1800" b="1" dirty="0" smtClean="0">
                <a:latin typeface="Arial Black" pitchFamily="34" charset="0"/>
              </a:rPr>
              <a:t>, серебристая… Продолжите</a:t>
            </a:r>
          </a:p>
          <a:p>
            <a:r>
              <a:rPr lang="ru-RU" sz="1800" b="1" dirty="0" smtClean="0">
                <a:latin typeface="Arial Black" pitchFamily="34" charset="0"/>
              </a:rPr>
              <a:t> этот ряд. Вспомните те слова, </a:t>
            </a:r>
          </a:p>
          <a:p>
            <a:r>
              <a:rPr lang="ru-RU" sz="1800" b="1" dirty="0" smtClean="0">
                <a:latin typeface="Arial Black" pitchFamily="34" charset="0"/>
              </a:rPr>
              <a:t>с помощью которых можно описать </a:t>
            </a:r>
          </a:p>
          <a:p>
            <a:r>
              <a:rPr lang="ru-RU" sz="1800" b="1" dirty="0" smtClean="0">
                <a:latin typeface="Arial Black" pitchFamily="34" charset="0"/>
              </a:rPr>
              <a:t>грозди сирени, её свежесть, запах.</a:t>
            </a:r>
          </a:p>
          <a:p>
            <a:r>
              <a:rPr lang="ru-RU" sz="1800" b="1" dirty="0" smtClean="0">
                <a:latin typeface="Arial Black" pitchFamily="34" charset="0"/>
              </a:rPr>
              <a:t>4.Художнику важно передать своё</a:t>
            </a:r>
          </a:p>
          <a:p>
            <a:r>
              <a:rPr lang="ru-RU" sz="1800" b="1" dirty="0" smtClean="0">
                <a:latin typeface="Arial Black" pitchFamily="34" charset="0"/>
              </a:rPr>
              <a:t>впечатление от срезанных веток. </a:t>
            </a:r>
          </a:p>
          <a:p>
            <a:r>
              <a:rPr lang="ru-RU" sz="1800" b="1" dirty="0" smtClean="0">
                <a:latin typeface="Arial Black" pitchFamily="34" charset="0"/>
              </a:rPr>
              <a:t>Как это отражается на манере </a:t>
            </a:r>
          </a:p>
          <a:p>
            <a:r>
              <a:rPr lang="ru-RU" sz="1800" b="1" dirty="0" smtClean="0">
                <a:latin typeface="Arial Black" pitchFamily="34" charset="0"/>
              </a:rPr>
              <a:t>письма  </a:t>
            </a:r>
            <a:r>
              <a:rPr lang="ru-RU" sz="1800" b="1" dirty="0" err="1" smtClean="0">
                <a:latin typeface="Arial Black" pitchFamily="34" charset="0"/>
              </a:rPr>
              <a:t>П.П.Кончаловского</a:t>
            </a:r>
            <a:r>
              <a:rPr lang="ru-RU" sz="1800" b="1" dirty="0" smtClean="0">
                <a:latin typeface="Arial Black" pitchFamily="34" charset="0"/>
              </a:rPr>
              <a:t>? </a:t>
            </a:r>
          </a:p>
          <a:p>
            <a:r>
              <a:rPr lang="ru-RU" sz="1800" b="1" dirty="0" smtClean="0">
                <a:latin typeface="Arial Black" pitchFamily="34" charset="0"/>
              </a:rPr>
              <a:t>Тщательно ли он выписывает </a:t>
            </a:r>
          </a:p>
          <a:p>
            <a:r>
              <a:rPr lang="ru-RU" sz="1800" b="1" dirty="0" smtClean="0">
                <a:latin typeface="Arial Black" pitchFamily="34" charset="0"/>
              </a:rPr>
              <a:t>лепестки и листочки сирени?</a:t>
            </a:r>
            <a:endParaRPr lang="ru-RU" sz="1800" dirty="0"/>
          </a:p>
        </p:txBody>
      </p:sp>
      <p:pic>
        <p:nvPicPr>
          <p:cNvPr id="10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00694" y="857232"/>
            <a:ext cx="3357586" cy="45005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72056" cy="46910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5.Почувствовали ли вы восхищение художника природой?</a:t>
            </a:r>
          </a:p>
          <a:p>
            <a:r>
              <a:rPr lang="ru-RU" sz="2000" b="1" dirty="0" smtClean="0">
                <a:latin typeface="Arial Black" pitchFamily="34" charset="0"/>
              </a:rPr>
              <a:t>6.В чём выражается его любовь к ней?</a:t>
            </a:r>
          </a:p>
          <a:p>
            <a:r>
              <a:rPr lang="ru-RU" sz="2000" b="1" dirty="0" smtClean="0">
                <a:latin typeface="Arial Black" pitchFamily="34" charset="0"/>
              </a:rPr>
              <a:t>7.Об одной из картин художник сказал: «В этом букете всё живёт, цветёт и радуется.»</a:t>
            </a:r>
          </a:p>
          <a:p>
            <a:r>
              <a:rPr lang="ru-RU" sz="2000" b="1" dirty="0" smtClean="0">
                <a:latin typeface="Arial Black" pitchFamily="34" charset="0"/>
              </a:rPr>
              <a:t> Как вы думаете, к какому натюрморту относятся эти слова? А может быть, к</a:t>
            </a:r>
          </a:p>
          <a:p>
            <a:r>
              <a:rPr lang="ru-RU" sz="2000" b="1" dirty="0" smtClean="0">
                <a:latin typeface="Arial Black" pitchFamily="34" charset="0"/>
              </a:rPr>
              <a:t> нескольким? Поясните свою мысль.</a:t>
            </a:r>
            <a:endParaRPr lang="ru-RU" sz="2000" dirty="0"/>
          </a:p>
        </p:txBody>
      </p:sp>
      <p:pic>
        <p:nvPicPr>
          <p:cNvPr id="5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8" y="1142984"/>
            <a:ext cx="2971792" cy="43577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57826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Материалы к сочинению.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4"/>
            <a:ext cx="7772400" cy="42862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Пахнуло весной, богатый букет сирени, благоухает свежестью, удивительным цветочным ароматом, веточки сирени залиты утренним солнцем, изумрудные листочки, оттеняют, каждый лепесточек выделен талантливой рукой художника, восхищение, щедрая, богатая природа, прелесть.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План.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П.Кончаловский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мастер изображения цветов.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Чудесный букет сирени.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1. Цвет.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2. Гроздья.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3. Листья.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4. Букет.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букете всё живёт, цветёт и радуется» (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П.Кончаловский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1451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дать понятие натюрморта;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научить видеть картину, отбирать   рабочий материал;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продолжить эстетическое воспитание учащихся;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расширить словарный запас учащихся.</a:t>
            </a:r>
          </a:p>
          <a:p>
            <a:pPr algn="ctr">
              <a:spcBef>
                <a:spcPct val="50000"/>
              </a:spcBef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758138" cy="35719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цветах есть всё, что существует в природе, только в более утончённых и сложных формах, и в каждом цветке, а особенно в сирени или букете полевых цветов, надо разбираться, как в лесной чаще».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69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4500563"/>
            <a:ext cx="4357717" cy="2000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3" y="2643182"/>
            <a:ext cx="6208729" cy="312579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Автор: Шапошникова Лариса Борисовна </a:t>
            </a:r>
            <a:br>
              <a:rPr lang="ru-RU" sz="2400" dirty="0" smtClean="0"/>
            </a:br>
            <a:r>
              <a:rPr lang="ru-RU" sz="2400" dirty="0" smtClean="0"/>
              <a:t>учитель русского языка и литературы</a:t>
            </a:r>
            <a:br>
              <a:rPr lang="ru-RU" sz="2400" dirty="0" smtClean="0"/>
            </a:br>
            <a:r>
              <a:rPr lang="ru-RU" sz="2400" dirty="0" smtClean="0"/>
              <a:t>МОУ « СОШ № 4 г. Жирновска» Волгоградская область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928694"/>
          </a:xfrm>
        </p:spPr>
        <p:txBody>
          <a:bodyPr/>
          <a:lstStyle/>
          <a:p>
            <a:r>
              <a:rPr lang="ru-RU" dirty="0" err="1" smtClean="0"/>
              <a:t>Рябинкий</a:t>
            </a:r>
            <a:r>
              <a:rPr lang="ru-RU" dirty="0" smtClean="0"/>
              <a:t> </a:t>
            </a:r>
            <a:r>
              <a:rPr lang="ru-RU" dirty="0" smtClean="0"/>
              <a:t>« Букет сирени»</a:t>
            </a:r>
            <a:endParaRPr lang="ru-RU" dirty="0"/>
          </a:p>
        </p:txBody>
      </p:sp>
      <p:pic>
        <p:nvPicPr>
          <p:cNvPr id="15" name="Содержимое 14" descr="695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357431"/>
            <a:ext cx="4040188" cy="3277904"/>
          </a:xfr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36565"/>
          </a:xfrm>
        </p:spPr>
        <p:txBody>
          <a:bodyPr/>
          <a:lstStyle/>
          <a:p>
            <a:r>
              <a:rPr lang="ru-RU" dirty="0" smtClean="0"/>
              <a:t>Эдуард Панов « Сирень»</a:t>
            </a:r>
            <a:endParaRPr lang="ru-RU" dirty="0"/>
          </a:p>
        </p:txBody>
      </p:sp>
      <p:pic>
        <p:nvPicPr>
          <p:cNvPr id="16" name="Содержимое 15" descr="99413878_large_4216969_92yHJ3JI0eM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79982" y="2357431"/>
            <a:ext cx="3835422" cy="32861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Николай Поликарпов  «Сирень»</a:t>
            </a:r>
            <a:endParaRPr lang="ru-RU" dirty="0"/>
          </a:p>
        </p:txBody>
      </p:sp>
      <p:pic>
        <p:nvPicPr>
          <p:cNvPr id="7" name="Содержимое 6" descr="product_detailed_image_76187_4132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2285992"/>
            <a:ext cx="3714776" cy="385765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6512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Михаил Врубель « </a:t>
            </a:r>
            <a:r>
              <a:rPr lang="en-US" dirty="0" smtClean="0"/>
              <a:t>The Lilacs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8" name="Содержимое 7" descr="519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2285992"/>
            <a:ext cx="3543296" cy="38576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4071966" cy="45005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Пётр Петрович </a:t>
            </a: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Кончаловский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 –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художник, создавший </a:t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большое количество натюрмортов с </a:t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изображением цветов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Его картины, портреты, натюрморты полны жизненной силы,   правдивости.</a:t>
            </a:r>
            <a:r>
              <a:rPr lang="ru-RU" sz="2400" b="1" dirty="0" smtClean="0">
                <a:solidFill>
                  <a:srgbClr val="002060"/>
                </a:solidFill>
              </a:rPr>
              <a:t> .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пишу цветы, как музыкант играет гаммы».</a:t>
            </a:r>
            <a:br>
              <a:rPr lang="ru-RU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-440613-d41d8cd98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714356"/>
            <a:ext cx="3571900" cy="54118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70" y="714356"/>
            <a:ext cx="6615130" cy="1643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Кончаловский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великолепно знал и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любил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цветы, особенно сирень. Ей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посвящено несколько работ. Это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«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Сирень в стеклянной банке», 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«Сирень 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стакане»,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0087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14620"/>
            <a:ext cx="4038600" cy="3265302"/>
          </a:xfrm>
        </p:spPr>
      </p:pic>
      <p:pic>
        <p:nvPicPr>
          <p:cNvPr id="10" name="Содержимое 3" descr="срень в стакан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2" y="2714620"/>
            <a:ext cx="3643338" cy="32861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00377086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71612"/>
            <a:ext cx="4038600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Картинка 136 из 387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71612"/>
            <a:ext cx="37147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-main-pic" descr="Картинка 381 из 4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3571900" cy="464347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8" descr="f2eb9194944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36433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4929222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живописцы сирени верны?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Потому, что оттенков на каждого хватит.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молоды вы, если вы влюблены -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сирень теплотой розоватою платит.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аскетичны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суровы чуть-чуть,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Синь холодная веток вас к жизни пробудит.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чувства кипят, и волнуется грудь,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Хлопья белой сирени румянец остудят.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С. Красиков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product_detailed_image_76187_413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4714884"/>
            <a:ext cx="4621062" cy="185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shablon23</Template>
  <TotalTime>117</TotalTime>
  <Words>554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shablon23</vt:lpstr>
      <vt:lpstr>Урок развития речи.</vt:lpstr>
      <vt:lpstr>Цели: </vt:lpstr>
      <vt:lpstr>Слайд 3</vt:lpstr>
      <vt:lpstr>Слайд 4</vt:lpstr>
      <vt:lpstr> Пётр Петрович Кончаловский –  художник, создавший  большое количество натюрмортов с  изображением цветов. Его картины, портреты, натюрморты полны жизненной силы,   правдивости. .   «Я пишу цветы, как музыкант играет гаммы». </vt:lpstr>
      <vt:lpstr>                  Кончаловский  великолепно знал и любил цветы, особенно сирень. Ей посвящено несколько работ. Это  «Сирень в стеклянной банке»,  «Сирень в стакане», </vt:lpstr>
      <vt:lpstr>Слайд 7</vt:lpstr>
      <vt:lpstr>Слайд 8</vt:lpstr>
      <vt:lpstr>Почему живописцы сирени верны?  Потому, что оттенков на каждого хватит.  Если молоды вы, если вы влюблены -  Вам сирень теплотой розоватою платит.  Если вы аскетичны, суровы чуть-чуть,  Синь холодная веток вас к жизни пробудит.  Если чувства кипят, и волнуется грудь,  Хлопья белой сирени румянец остудят.       С. Красиков</vt:lpstr>
      <vt:lpstr>Легенда о сирени.      </vt:lpstr>
      <vt:lpstr>Слайд 11</vt:lpstr>
      <vt:lpstr>«Сирень в корзине»</vt:lpstr>
      <vt:lpstr>                     Натюрморт – это один из жанров живописи (от франц.  «натюр» - природа, «морт» - мёртвый)  </vt:lpstr>
      <vt:lpstr>Натюрморт</vt:lpstr>
      <vt:lpstr>Натюрморт</vt:lpstr>
      <vt:lpstr>Слайд 16</vt:lpstr>
      <vt:lpstr>Слайд 17</vt:lpstr>
      <vt:lpstr>Материалы к сочинению.</vt:lpstr>
      <vt:lpstr>План.</vt:lpstr>
      <vt:lpstr>«В цветах есть всё, что существует в природе, только в более утончённых и сложных формах, и в каждом цветке, а особенно в сирени или букете полевых цветов, надо разбираться, как в лесной чаще». </vt:lpstr>
      <vt:lpstr> Автор: Шапошникова Лариса Борисовна  учитель русского языка и литературы МОУ « СОШ № 4 г. Жирновска» Волгоградская область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речи.</dc:title>
  <dc:creator>Comp</dc:creator>
  <cp:lastModifiedBy>Comp</cp:lastModifiedBy>
  <cp:revision>58</cp:revision>
  <dcterms:created xsi:type="dcterms:W3CDTF">2015-02-01T19:30:18Z</dcterms:created>
  <dcterms:modified xsi:type="dcterms:W3CDTF">2015-02-01T21:28:05Z</dcterms:modified>
</cp:coreProperties>
</file>