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68" autoAdjust="0"/>
    <p:restoredTop sz="94671" autoAdjust="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onan-doyle.narod.ru/other/novels/strkm.htm" TargetMode="External"/><Relationship Id="rId2" Type="http://schemas.openxmlformats.org/officeDocument/2006/relationships/hyperlink" Target="http://conan-doyle.narod.ru/other/novels/strkm.ru.txt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1%D0%BF%D0%B8%D1%80%D0%B8%D1%82%D1%83%D0%B0%D0%BB%D0%B8%D0%B7%D0%BC_(%D1%80%D0%B5%D0%BB%D0%B8%D0%B3%D0%B8%D1%8F)" TargetMode="External"/><Relationship Id="rId3" Type="http://schemas.openxmlformats.org/officeDocument/2006/relationships/hyperlink" Target="https://ru.wikipedia.org/wiki/%D0%94%D0%B8%D0%BA%D0%BA%D0%B5%D0%BD%D1%81,_%D0%A7%D0%B0%D1%80%D0%BB%D1%8C%D0%B7" TargetMode="External"/><Relationship Id="rId7" Type="http://schemas.openxmlformats.org/officeDocument/2006/relationships/hyperlink" Target="https://ru.wikipedia.org/wiki/%D0%90%D0%BD%D0%B3%D0%BB%D0%B8%D0%B9%D1%81%D0%BA%D0%B8%D0%B9_%D1%8F%D0%B7%D1%8B%D0%BA" TargetMode="External"/><Relationship Id="rId2" Type="http://schemas.openxmlformats.org/officeDocument/2006/relationships/hyperlink" Target="https://ru.wikipedia.org/wiki/%D0%A2%D0%BE%D1%80%D0%B3%D0%BE%D0%B2%D1%8B%D0%B9_%D0%B4%D0%BE%D0%BC_%D0%93%D0%B5%D1%80%D0%B4%D0%BB%D1%81%D1%82%D0%BE%D0%BD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A2%D0%B0%D0%B9%D0%BD%D0%B0_%D0%9A%D0%BB%D1%83%D0%BC%D0%B1%D0%B5%D1%80%D0%B0" TargetMode="External"/><Relationship Id="rId5" Type="http://schemas.openxmlformats.org/officeDocument/2006/relationships/hyperlink" Target="https://ru.wikipedia.org/wiki/%D0%94%D0%BE%D0%B9%D0%BB,_%D0%90%D1%80%D1%82%D1%83%D1%80_%D0%9A%D0%BE%D0%BD%D0%B0%D0%BD" TargetMode="External"/><Relationship Id="rId4" Type="http://schemas.openxmlformats.org/officeDocument/2006/relationships/hyperlink" Target="https://ru.wikipedia.org/wiki/%D0%AD%D1%82%D1%8E%D0%B4_%D0%B2_%D0%B1%D0%B0%D0%B3%D1%80%D0%BE%D0%B2%D1%8B%D1%85_%D1%82%D0%BE%D0%BD%D0%B0%D1%85" TargetMode="External"/><Relationship Id="rId9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0%D0%BC%D0%B0%D0%B7%D0%BE%D0%BD%D0%BA%D0%B0_(%D1%80%D0%B5%D0%BA%D0%B0)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1%D1%80%D0%BE%D0%BD%D1%82%D0%BE%D0%B7%D0%B0%D0%B2%D1%8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8%D0%B5%D1%80%D0%BB%D0%BE%D0%BA_%D0%A5%D0%BE%D0%BB%D0%BC%D1%81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ru.wikipedia.org/wiki/%D0%9A%D0%BE%D1%80%D0%BE%D0%B1%D0%B5%D0%B9%D0%BD%D0%B8%D0%BA" TargetMode="External"/><Relationship Id="rId4" Type="http://schemas.openxmlformats.org/officeDocument/2006/relationships/hyperlink" Target="https://ru.wikipedia.org/wiki/%D0%94%D0%BE%D0%BA%D1%82%D0%BE%D1%80_%D0%A3%D0%BE%D1%82%D1%81%D0%BE%D0%BD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nan-doyle.narod.ru/people/index.htm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onan-doyle.narod.ru/people/index.htm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conan-doyle.narod.ru/other/s_1889/tmos.htm" TargetMode="External"/><Relationship Id="rId2" Type="http://schemas.openxmlformats.org/officeDocument/2006/relationships/hyperlink" Target="http://conan-doyle.narod.ru/other/s_1889/tmos.ru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hyperlink" Target="http://conan-doyle.narod.ru/other/s_1889/american.htm" TargetMode="External"/><Relationship Id="rId4" Type="http://schemas.openxmlformats.org/officeDocument/2006/relationships/hyperlink" Target="http://conan-doyle.narod.ru/other/s_1889/american.ru.htm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conan-doyle.narod.ru/other/s_1890/kapitan.htm" TargetMode="External"/><Relationship Id="rId2" Type="http://schemas.openxmlformats.org/officeDocument/2006/relationships/hyperlink" Target="http://conan-doyle.narod.ru/other/s_1890/kapitan.ru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Артур </a:t>
            </a:r>
            <a:r>
              <a:rPr lang="ru-RU" dirty="0" err="1"/>
              <a:t>Конан</a:t>
            </a:r>
            <a:r>
              <a:rPr lang="ru-RU" dirty="0"/>
              <a:t> Дойл (1859-1930)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3573016"/>
            <a:ext cx="2264296" cy="17701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Выполнила ученица 10 класса Оршинской школы Соловьёва Дарья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5909921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124744"/>
            <a:ext cx="689451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Поэтому он уходит с корабля в середине января 1882 года, и перебирается в Англию в Плимут, где совместно работает с неким </a:t>
            </a:r>
            <a:r>
              <a:rPr lang="ru-RU" dirty="0" err="1"/>
              <a:t>Каллингуортом</a:t>
            </a:r>
            <a:r>
              <a:rPr lang="ru-RU" dirty="0"/>
              <a:t> (С ним Артур познакомился на последних курсах обучения в Эдинбурге), а именно с конца весны до начала лета 1882 года, в течении 6 недель. (Эти первые годы практики хорошо описаны в его книге </a:t>
            </a:r>
            <a:r>
              <a:rPr lang="ru-RU" dirty="0">
                <a:hlinkClick r:id="rId2"/>
              </a:rPr>
              <a:t>Письма Старка Монро</a:t>
            </a:r>
            <a:r>
              <a:rPr lang="ru-RU" dirty="0"/>
              <a:t>(</a:t>
            </a:r>
            <a:r>
              <a:rPr lang="ru-RU" dirty="0" err="1">
                <a:hlinkClick r:id="rId3"/>
              </a:rPr>
              <a:t>The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Stark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Munro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Letters</a:t>
            </a:r>
            <a:r>
              <a:rPr lang="ru-RU" dirty="0"/>
              <a:t>). В которой, кроме описания жизни в большом количестве представлены размышления автора о религии и прогнозы на будущее. Одним из таких прогнозов является возможность построения объединенной Европы, а также объединения англо-говорящих стран вокруг США. Первый прогноз не так давно сбылся, а вот торой навряд ли свершится. Также, в этой книге говорится о возможной победе над болезнями, путем их профилактики. К сожалению, единственная страна, по моему мнению, которая шла к этому, изменила свое внутреннее устройство (имеется в виду Россия).)</a:t>
            </a:r>
          </a:p>
        </p:txBody>
      </p:sp>
    </p:spTree>
    <p:extLst>
      <p:ext uri="{BB962C8B-B14F-4D97-AF65-F5344CB8AC3E}">
        <p14:creationId xmlns="" xmlns:p14="http://schemas.microsoft.com/office/powerpoint/2010/main" val="35745493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73448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Чтобы как-то помочь своей матери Артур приглашает пожить у себя своего брата </a:t>
            </a:r>
            <a:r>
              <a:rPr lang="ru-RU" dirty="0" err="1"/>
              <a:t>Иннеса</a:t>
            </a:r>
            <a:r>
              <a:rPr lang="ru-RU" dirty="0"/>
              <a:t>, который скрашивает серые будни начинающего врача с августа 1882 года по 1885 год (</a:t>
            </a:r>
            <a:r>
              <a:rPr lang="ru-RU" dirty="0" err="1"/>
              <a:t>Иннес</a:t>
            </a:r>
            <a:r>
              <a:rPr lang="ru-RU" dirty="0"/>
              <a:t> уезжает учиться в закрытую школу в Йоркшире). В течение этих лет, наш герой разрывается между литературой и медициной.</a:t>
            </a:r>
          </a:p>
          <a:p>
            <a:r>
              <a:rPr lang="ru-RU" dirty="0"/>
              <a:t>В один из мартовских дней 1885 года доктор </a:t>
            </a:r>
            <a:r>
              <a:rPr lang="ru-RU" dirty="0" err="1"/>
              <a:t>Пайк</a:t>
            </a:r>
            <a:r>
              <a:rPr lang="ru-RU" dirty="0"/>
              <a:t>, его друг и сосед, пригласил Дойла дать консультацию по случаю болезни Джон </a:t>
            </a:r>
            <a:r>
              <a:rPr lang="ru-RU" dirty="0" err="1"/>
              <a:t>Хоукинса</a:t>
            </a:r>
            <a:r>
              <a:rPr lang="ru-RU" dirty="0"/>
              <a:t> сына вдовы Эмили </a:t>
            </a:r>
            <a:r>
              <a:rPr lang="ru-RU" dirty="0" err="1"/>
              <a:t>Хоукинс</a:t>
            </a:r>
            <a:r>
              <a:rPr lang="ru-RU" dirty="0"/>
              <a:t> из </a:t>
            </a:r>
            <a:r>
              <a:rPr lang="ru-RU" dirty="0" err="1"/>
              <a:t>Глостершира</a:t>
            </a:r>
            <a:r>
              <a:rPr lang="ru-RU" dirty="0"/>
              <a:t>. У него был менингит и он был безнадежен. Артур предложил поместить его в свой дом для постоянного ухода за ним, но через несколько дней Джон умирает. Эта смерть позволила познакомиться с его сестрой Луизой (или Туи) </a:t>
            </a:r>
            <a:r>
              <a:rPr lang="ru-RU" dirty="0" err="1"/>
              <a:t>Хоукинс</a:t>
            </a:r>
            <a:r>
              <a:rPr lang="ru-RU" dirty="0"/>
              <a:t> 27 лет, с которой они обручились в апреле, а 6 августа 1885 года поженились. Его доход на тот момент составлял примерно 300, а ее 100 фунтов в год.</a:t>
            </a:r>
          </a:p>
        </p:txBody>
      </p:sp>
    </p:spTree>
    <p:extLst>
      <p:ext uri="{BB962C8B-B14F-4D97-AF65-F5344CB8AC3E}">
        <p14:creationId xmlns="" xmlns:p14="http://schemas.microsoft.com/office/powerpoint/2010/main" val="27464193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3054" y="1196752"/>
            <a:ext cx="698477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В 1884 году </a:t>
            </a:r>
            <a:r>
              <a:rPr lang="ru-RU" sz="1600" dirty="0" err="1"/>
              <a:t>Конан</a:t>
            </a:r>
            <a:r>
              <a:rPr lang="ru-RU" sz="1600" dirty="0"/>
              <a:t> Дойл начал работу над социально-бытовым романом с криминально-детективным сюжетом «</a:t>
            </a:r>
            <a:r>
              <a:rPr lang="ru-RU" sz="1600" dirty="0">
                <a:hlinkClick r:id="rId2" tooltip="Торговый дом Гердлстон"/>
              </a:rPr>
              <a:t>Торговый дом </a:t>
            </a:r>
            <a:r>
              <a:rPr lang="ru-RU" sz="1600" dirty="0" err="1">
                <a:hlinkClick r:id="rId2" tooltip="Торговый дом Гердлстон"/>
              </a:rPr>
              <a:t>Гердлстон</a:t>
            </a:r>
            <a:r>
              <a:rPr lang="ru-RU" sz="1600" dirty="0"/>
              <a:t>» о циничных и жестоких негоциантах-стяжателях. Роман, написанный под очевидным влиянием </a:t>
            </a:r>
            <a:r>
              <a:rPr lang="ru-RU" sz="1600" dirty="0">
                <a:hlinkClick r:id="rId3" tooltip="Диккенс, Чарльз"/>
              </a:rPr>
              <a:t>Диккенса</a:t>
            </a:r>
            <a:r>
              <a:rPr lang="ru-RU" sz="1600" dirty="0"/>
              <a:t>, был опубликован в 1890 году.</a:t>
            </a:r>
          </a:p>
          <a:p>
            <a:r>
              <a:rPr lang="ru-RU" sz="1600" dirty="0"/>
              <a:t>В марте 1886 года </a:t>
            </a:r>
            <a:r>
              <a:rPr lang="ru-RU" sz="1600" dirty="0" err="1"/>
              <a:t>Конан</a:t>
            </a:r>
            <a:r>
              <a:rPr lang="ru-RU" sz="1600" dirty="0"/>
              <a:t> Дойл начал — и уже в апреле в основном завершил — работу над «</a:t>
            </a:r>
            <a:r>
              <a:rPr lang="ru-RU" sz="1600" dirty="0">
                <a:hlinkClick r:id="rId4" tooltip="Этюд в багровых тонах"/>
              </a:rPr>
              <a:t>Этюдом в багровых тонах</a:t>
            </a:r>
            <a:r>
              <a:rPr lang="ru-RU" sz="1600" dirty="0"/>
              <a:t>» (первоначально предполагалось название </a:t>
            </a:r>
            <a:r>
              <a:rPr lang="ru-RU" sz="1600" i="1" dirty="0"/>
              <a:t>A </a:t>
            </a:r>
            <a:r>
              <a:rPr lang="ru-RU" sz="1600" i="1" dirty="0" err="1"/>
              <a:t>Tangled</a:t>
            </a:r>
            <a:r>
              <a:rPr lang="ru-RU" sz="1600" i="1" dirty="0"/>
              <a:t> </a:t>
            </a:r>
            <a:r>
              <a:rPr lang="ru-RU" sz="1600" i="1" dirty="0" err="1"/>
              <a:t>Skein</a:t>
            </a:r>
            <a:r>
              <a:rPr lang="ru-RU" sz="1600" dirty="0"/>
              <a:t>, а двух главных героев звали Шеридан Хоуп и </a:t>
            </a:r>
            <a:r>
              <a:rPr lang="ru-RU" sz="1600" dirty="0" err="1"/>
              <a:t>Ормонд</a:t>
            </a:r>
            <a:r>
              <a:rPr lang="ru-RU" sz="1600" dirty="0"/>
              <a:t> </a:t>
            </a:r>
            <a:r>
              <a:rPr lang="ru-RU" sz="1600" dirty="0" err="1"/>
              <a:t>Сэкер</a:t>
            </a:r>
            <a:r>
              <a:rPr lang="ru-RU" sz="1600" dirty="0"/>
              <a:t>). Издательство «Уорд, Локк и Ко» купило права на роман за 25 фунтов стерлингов и напечатало его в рождественском выпуске </a:t>
            </a:r>
            <a:r>
              <a:rPr lang="ru-RU" sz="1600" i="1" dirty="0" err="1"/>
              <a:t>Beeton’s</a:t>
            </a:r>
            <a:r>
              <a:rPr lang="ru-RU" sz="1600" i="1" dirty="0"/>
              <a:t> </a:t>
            </a:r>
            <a:r>
              <a:rPr lang="ru-RU" sz="1600" i="1" dirty="0" err="1"/>
              <a:t>Christmas</a:t>
            </a:r>
            <a:r>
              <a:rPr lang="ru-RU" sz="1600" i="1" dirty="0"/>
              <a:t> </a:t>
            </a:r>
            <a:r>
              <a:rPr lang="ru-RU" sz="1600" i="1" dirty="0" err="1"/>
              <a:t>Annual</a:t>
            </a:r>
            <a:r>
              <a:rPr lang="ru-RU" sz="1600" dirty="0"/>
              <a:t> 1887 года, предложив отцу писателя Чарльзу Дойлу проиллюстрировать роман</a:t>
            </a:r>
            <a:r>
              <a:rPr lang="ru-RU" sz="1600" baseline="30000" dirty="0">
                <a:hlinkClick r:id="rId5"/>
              </a:rPr>
              <a:t>[9]</a:t>
            </a:r>
            <a:r>
              <a:rPr lang="ru-RU" sz="1600" dirty="0"/>
              <a:t>.</a:t>
            </a:r>
          </a:p>
          <a:p>
            <a:r>
              <a:rPr lang="ru-RU" sz="1600" dirty="0"/>
              <a:t>В 1889 году вышел третий (и, возможно, самый странный) роман Дойла «</a:t>
            </a:r>
            <a:r>
              <a:rPr lang="ru-RU" sz="1600" dirty="0">
                <a:hlinkClick r:id="rId6" tooltip="Тайна Клумбера"/>
              </a:rPr>
              <a:t>Тайна </a:t>
            </a:r>
            <a:r>
              <a:rPr lang="ru-RU" sz="1600" dirty="0" err="1">
                <a:hlinkClick r:id="rId6" tooltip="Тайна Клумбера"/>
              </a:rPr>
              <a:t>Клумбера</a:t>
            </a:r>
            <a:r>
              <a:rPr lang="ru-RU" sz="1600" dirty="0"/>
              <a:t>» (</a:t>
            </a:r>
            <a:r>
              <a:rPr lang="ru-RU" sz="1600" dirty="0">
                <a:hlinkClick r:id="rId7" tooltip="Английский язык"/>
              </a:rPr>
              <a:t>англ.</a:t>
            </a:r>
            <a:r>
              <a:rPr lang="ru-RU" sz="1600" dirty="0"/>
              <a:t> </a:t>
            </a:r>
            <a:r>
              <a:rPr lang="ru-RU" sz="1600" i="1" dirty="0" err="1"/>
              <a:t>The</a:t>
            </a:r>
            <a:r>
              <a:rPr lang="ru-RU" sz="1600" i="1" dirty="0"/>
              <a:t> </a:t>
            </a:r>
            <a:r>
              <a:rPr lang="ru-RU" sz="1600" i="1" dirty="0" err="1"/>
              <a:t>Mystery</a:t>
            </a:r>
            <a:r>
              <a:rPr lang="ru-RU" sz="1600" i="1" dirty="0"/>
              <a:t> </a:t>
            </a:r>
            <a:r>
              <a:rPr lang="ru-RU" sz="1600" i="1" dirty="0" err="1"/>
              <a:t>of</a:t>
            </a:r>
            <a:r>
              <a:rPr lang="ru-RU" sz="1600" i="1" dirty="0"/>
              <a:t> </a:t>
            </a:r>
            <a:r>
              <a:rPr lang="ru-RU" sz="1600" i="1" dirty="0" err="1"/>
              <a:t>Cloomber</a:t>
            </a:r>
            <a:r>
              <a:rPr lang="ru-RU" sz="1600" dirty="0"/>
              <a:t>). История «посмертной жизни» трёх мстительных буддистских монахов — первое литературное свидетельство интереса автора к </a:t>
            </a:r>
            <a:r>
              <a:rPr lang="ru-RU" sz="1600" dirty="0" err="1"/>
              <a:t>паранормальным</a:t>
            </a:r>
            <a:r>
              <a:rPr lang="ru-RU" sz="1600" dirty="0"/>
              <a:t> явлениям — впоследствии сделала его убеждённым последователем </a:t>
            </a:r>
            <a:r>
              <a:rPr lang="ru-RU" sz="1600" dirty="0" smtClean="0">
                <a:hlinkClick r:id="rId8" tooltip="Спиритуализм (религия)"/>
              </a:rPr>
              <a:t>спиритуализма</a:t>
            </a:r>
            <a:r>
              <a:rPr lang="ru-RU" sz="1600" baseline="30000" dirty="0" smtClean="0"/>
              <a:t>[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9887" y="4786322"/>
            <a:ext cx="1338623" cy="20716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02588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3019425"/>
            <a:ext cx="3124200" cy="234315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306792"/>
            <a:ext cx="3124200" cy="1768415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b="1" dirty="0" smtClean="0"/>
              <a:t>У Артура </a:t>
            </a:r>
            <a:r>
              <a:rPr lang="ru-RU" sz="1600" b="1" dirty="0" err="1" smtClean="0"/>
              <a:t>конана</a:t>
            </a:r>
            <a:r>
              <a:rPr lang="ru-RU" sz="1600" b="1" dirty="0" smtClean="0"/>
              <a:t> </a:t>
            </a:r>
            <a:r>
              <a:rPr lang="ru-RU" sz="1600" b="1" dirty="0" err="1" smtClean="0"/>
              <a:t>дояла</a:t>
            </a:r>
            <a:r>
              <a:rPr lang="ru-RU" sz="1600" b="1" dirty="0" smtClean="0"/>
              <a:t> есть две знаменитые </a:t>
            </a:r>
            <a:r>
              <a:rPr lang="ru-RU" sz="1600" b="1" dirty="0" err="1" smtClean="0"/>
              <a:t>кники</a:t>
            </a:r>
            <a:r>
              <a:rPr lang="ru-RU" sz="1600" b="1" dirty="0" smtClean="0"/>
              <a:t> по которым сняли кино:</a:t>
            </a:r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Затерянный мир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Шерлок Холмс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01682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Затерянный мир 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8888" y="5700852"/>
            <a:ext cx="2102551" cy="1386297"/>
          </a:xfrm>
        </p:spPr>
      </p:pic>
      <p:sp>
        <p:nvSpPr>
          <p:cNvPr id="4" name="Прямоугольник 3"/>
          <p:cNvSpPr/>
          <p:nvPr/>
        </p:nvSpPr>
        <p:spPr>
          <a:xfrm>
            <a:off x="615329" y="2492896"/>
            <a:ext cx="78488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Репортёр Эдвард </a:t>
            </a:r>
            <a:r>
              <a:rPr lang="ru-RU" sz="1400" dirty="0" err="1"/>
              <a:t>Мэлоун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/>
              <a:t>получает задание написать репортаж о лекции, в ходе которой профессор Челленджер </a:t>
            </a:r>
            <a:r>
              <a:rPr lang="ru-RU" sz="1400" dirty="0" smtClean="0"/>
              <a:t> </a:t>
            </a:r>
            <a:r>
              <a:rPr lang="ru-RU" sz="1400" dirty="0"/>
              <a:t>провозглашает, что готов доказать существование живых динозавров. Для этого ему нужны добровольцы для участия в экспедиции. Добровольцами становятся профессор </a:t>
            </a:r>
            <a:r>
              <a:rPr lang="ru-RU" sz="1400" dirty="0" err="1"/>
              <a:t>Саммерли</a:t>
            </a:r>
            <a:r>
              <a:rPr lang="ru-RU" sz="1400" dirty="0"/>
              <a:t> </a:t>
            </a:r>
            <a:r>
              <a:rPr lang="ru-RU" sz="1400" dirty="0" smtClean="0"/>
              <a:t>, </a:t>
            </a:r>
            <a:r>
              <a:rPr lang="ru-RU" sz="1400" dirty="0"/>
              <a:t>сэр Джон </a:t>
            </a:r>
            <a:r>
              <a:rPr lang="ru-RU" sz="1400" dirty="0" err="1"/>
              <a:t>Рокстон</a:t>
            </a:r>
            <a:r>
              <a:rPr lang="ru-RU" sz="1400" dirty="0"/>
              <a:t> </a:t>
            </a:r>
            <a:r>
              <a:rPr lang="ru-RU" sz="1400" dirty="0" smtClean="0"/>
              <a:t> </a:t>
            </a:r>
            <a:r>
              <a:rPr lang="ru-RU" sz="1400" dirty="0"/>
              <a:t>и </a:t>
            </a:r>
            <a:r>
              <a:rPr lang="ru-RU" sz="1400" dirty="0" err="1"/>
              <a:t>Мэлоун</a:t>
            </a:r>
            <a:r>
              <a:rPr lang="ru-RU" sz="1400" dirty="0"/>
              <a:t>. В экспедиции также принимает участие Пола Уайт </a:t>
            </a:r>
            <a:r>
              <a:rPr lang="ru-RU" sz="1400" dirty="0" smtClean="0"/>
              <a:t>, </a:t>
            </a:r>
            <a:r>
              <a:rPr lang="ru-RU" sz="1400" dirty="0"/>
              <a:t>дочь погибшего путешественника </a:t>
            </a:r>
            <a:r>
              <a:rPr lang="ru-RU" sz="1400" dirty="0" err="1"/>
              <a:t>Мэпла</a:t>
            </a:r>
            <a:r>
              <a:rPr lang="ru-RU" sz="1400" dirty="0"/>
              <a:t> Уайта, дневниками которого руководствуется </a:t>
            </a:r>
            <a:r>
              <a:rPr lang="ru-RU" sz="1400" dirty="0" err="1" smtClean="0"/>
              <a:t>Челленджер.Экспедиция</a:t>
            </a:r>
            <a:r>
              <a:rPr lang="ru-RU" sz="1400" dirty="0"/>
              <a:t>, пройдя по маршруту Уайта, обнаруживает в бассейне </a:t>
            </a:r>
            <a:r>
              <a:rPr lang="ru-RU" sz="1400" dirty="0" smtClean="0">
                <a:hlinkClick r:id="rId3" tooltip="Амазонка (река)"/>
              </a:rPr>
              <a:t>Амазонки</a:t>
            </a:r>
            <a:r>
              <a:rPr lang="ru-RU" sz="1400" dirty="0" smtClean="0"/>
              <a:t> изолированное </a:t>
            </a:r>
            <a:r>
              <a:rPr lang="ru-RU" sz="1400" dirty="0"/>
              <a:t>плато. Взобравшись на него, путешественники обнаруживают искомых динозавров. Кроме того, на плато живёт обезьяночеловек, который похищает Полу, но девушку удается освободить. После того, как на плато начинается извержение вулкана, путешественники спускаются в джунгли и обнаруживают свалившегося сверху и завязшего в болоте </a:t>
            </a:r>
            <a:r>
              <a:rPr lang="ru-RU" sz="1400" dirty="0">
                <a:hlinkClick r:id="rId4" tooltip="Бронтозавр"/>
              </a:rPr>
              <a:t>бронтозавра</a:t>
            </a:r>
            <a:r>
              <a:rPr lang="ru-RU" sz="1400" dirty="0"/>
              <a:t>.</a:t>
            </a:r>
          </a:p>
          <a:p>
            <a:r>
              <a:rPr lang="ru-RU" sz="1400" dirty="0"/>
              <a:t>Экспедиция возвращается в Лондон и профессор Челленджер делает доклад о результатах экспедиции. Как раз в это время бронтозавр, которого экспедиция привезла с собой, освобождается и проходит по улицам Лондона, служа живым доказательством правдивости слов профессора.</a:t>
            </a:r>
          </a:p>
        </p:txBody>
      </p:sp>
    </p:spTree>
    <p:extLst>
      <p:ext uri="{BB962C8B-B14F-4D97-AF65-F5344CB8AC3E}">
        <p14:creationId xmlns="" xmlns:p14="http://schemas.microsoft.com/office/powerpoint/2010/main" val="20201770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3608" y="1412776"/>
            <a:ext cx="6400800" cy="720080"/>
          </a:xfrm>
        </p:spPr>
        <p:txBody>
          <a:bodyPr/>
          <a:lstStyle/>
          <a:p>
            <a:r>
              <a:rPr lang="ru-RU" dirty="0" smtClean="0"/>
              <a:t>Шерлок </a:t>
            </a:r>
            <a:r>
              <a:rPr lang="ru-RU" dirty="0" err="1" smtClean="0"/>
              <a:t>холмс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9586" y="5798306"/>
            <a:ext cx="1214414" cy="1059693"/>
          </a:xfrm>
        </p:spPr>
      </p:pic>
      <p:sp>
        <p:nvSpPr>
          <p:cNvPr id="4" name="Прямоугольник 3"/>
          <p:cNvSpPr/>
          <p:nvPr/>
        </p:nvSpPr>
        <p:spPr>
          <a:xfrm>
            <a:off x="771958" y="2361099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hlinkClick r:id="rId3" tooltip="Шерлок Холмс"/>
              </a:rPr>
              <a:t>Холмса</a:t>
            </a:r>
            <a:r>
              <a:rPr lang="ru-RU" dirty="0"/>
              <a:t> и </a:t>
            </a:r>
            <a:r>
              <a:rPr lang="ru-RU" dirty="0">
                <a:hlinkClick r:id="rId4" tooltip="Доктор Уотсон"/>
              </a:rPr>
              <a:t>Ватсона</a:t>
            </a:r>
            <a:r>
              <a:rPr lang="ru-RU" dirty="0"/>
              <a:t> посещает д-р Джеймс </a:t>
            </a:r>
            <a:r>
              <a:rPr lang="ru-RU" dirty="0" err="1"/>
              <a:t>Мортимер</a:t>
            </a:r>
            <a:r>
              <a:rPr lang="ru-RU" dirty="0"/>
              <a:t>, которому предстоит встретить Генри </a:t>
            </a:r>
            <a:r>
              <a:rPr lang="ru-RU" dirty="0" err="1"/>
              <a:t>Баскервиля</a:t>
            </a:r>
            <a:r>
              <a:rPr lang="ru-RU" dirty="0"/>
              <a:t>, последнего из рода </a:t>
            </a:r>
            <a:r>
              <a:rPr lang="ru-RU" dirty="0" err="1"/>
              <a:t>Баскервиль</a:t>
            </a:r>
            <a:r>
              <a:rPr lang="ru-RU" dirty="0"/>
              <a:t>. </a:t>
            </a:r>
            <a:r>
              <a:rPr lang="ru-RU" dirty="0" err="1"/>
              <a:t>Мортимер</a:t>
            </a:r>
            <a:r>
              <a:rPr lang="ru-RU" dirty="0"/>
              <a:t> рассказывает легенду о демонической собаке убивающей представителей рода </a:t>
            </a:r>
            <a:r>
              <a:rPr lang="ru-RU" dirty="0" err="1"/>
              <a:t>Баскервиль</a:t>
            </a:r>
            <a:r>
              <a:rPr lang="ru-RU" dirty="0"/>
              <a:t>. Далее </a:t>
            </a:r>
            <a:r>
              <a:rPr lang="ru-RU" dirty="0" err="1"/>
              <a:t>Мортимер</a:t>
            </a:r>
            <a:r>
              <a:rPr lang="ru-RU" dirty="0"/>
              <a:t> рассказывает о событиях недавней смерти сэра Чарльза </a:t>
            </a:r>
            <a:r>
              <a:rPr lang="ru-RU" dirty="0" err="1"/>
              <a:t>Баскервиль</a:t>
            </a:r>
            <a:r>
              <a:rPr lang="ru-RU" dirty="0"/>
              <a:t>, дяди Генри. Хотя он и был найден мертвым в своем саду без каких-либо следов физических повреждений, но его лицо было искажено ужасом, а возле тела </a:t>
            </a:r>
            <a:r>
              <a:rPr lang="ru-RU" dirty="0" err="1"/>
              <a:t>Мортимер</a:t>
            </a:r>
            <a:r>
              <a:rPr lang="ru-RU" dirty="0"/>
              <a:t> обнаружил следы собаки.</a:t>
            </a:r>
          </a:p>
          <a:p>
            <a:r>
              <a:rPr lang="ru-RU" dirty="0"/>
              <a:t>Холмс отправляет Ватсона вместе с сэром Генри в </a:t>
            </a:r>
            <a:r>
              <a:rPr lang="ru-RU" dirty="0" err="1"/>
              <a:t>Баскервиль</a:t>
            </a:r>
            <a:r>
              <a:rPr lang="ru-RU" dirty="0"/>
              <a:t>-холл. Сам он тоже едет за ними, </a:t>
            </a:r>
            <a:r>
              <a:rPr lang="ru-RU" dirty="0" err="1"/>
              <a:t>переодевшись</a:t>
            </a:r>
            <a:r>
              <a:rPr lang="ru-RU" dirty="0" err="1">
                <a:hlinkClick r:id="rId5" tooltip="Коробейник"/>
              </a:rPr>
              <a:t>коробейником</a:t>
            </a:r>
            <a:r>
              <a:rPr lang="ru-RU" dirty="0"/>
              <a:t>, и анонимно проводит расследование. Когда Холмс почти разгадал тайну, он открывается Ватсону. Вдвоем они возвращаются в </a:t>
            </a:r>
            <a:r>
              <a:rPr lang="ru-RU" dirty="0" err="1"/>
              <a:t>Баскервиль</a:t>
            </a:r>
            <a:r>
              <a:rPr lang="ru-RU" dirty="0"/>
              <a:t>-холл.</a:t>
            </a:r>
          </a:p>
        </p:txBody>
      </p:sp>
    </p:spTree>
    <p:extLst>
      <p:ext uri="{BB962C8B-B14F-4D97-AF65-F5344CB8AC3E}">
        <p14:creationId xmlns="" xmlns:p14="http://schemas.microsoft.com/office/powerpoint/2010/main" val="2190430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24407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196752"/>
            <a:ext cx="734481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Артур </a:t>
            </a:r>
            <a:r>
              <a:rPr lang="ru-RU" dirty="0" err="1"/>
              <a:t>Игнатиус</a:t>
            </a:r>
            <a:r>
              <a:rPr lang="ru-RU" dirty="0"/>
              <a:t> </a:t>
            </a:r>
            <a:r>
              <a:rPr lang="ru-RU" dirty="0" err="1"/>
              <a:t>Конан</a:t>
            </a:r>
            <a:r>
              <a:rPr lang="ru-RU" dirty="0"/>
              <a:t> Дойл родился 22 мая 1859 года в столице Шотландии г. Эдинбурге на </a:t>
            </a:r>
            <a:r>
              <a:rPr lang="ru-RU" dirty="0" err="1"/>
              <a:t>Пикарди-плейс</a:t>
            </a:r>
            <a:r>
              <a:rPr lang="ru-RU" dirty="0"/>
              <a:t>. Его отец Чарльз </a:t>
            </a:r>
            <a:r>
              <a:rPr lang="ru-RU" dirty="0" err="1"/>
              <a:t>Алтамонт</a:t>
            </a:r>
            <a:r>
              <a:rPr lang="ru-RU" dirty="0"/>
              <a:t> Дойл, художник и архитектор, женился в возрасте двадцати двух лет на Мэри </a:t>
            </a:r>
            <a:r>
              <a:rPr lang="ru-RU" dirty="0" err="1"/>
              <a:t>Фоли</a:t>
            </a:r>
            <a:r>
              <a:rPr lang="ru-RU" dirty="0"/>
              <a:t>, молодой женщине семнадцати лет, 31 июля 1855 года. Мэри имела страсть к книгам и была главным рассказчиком в семье, наверное именно поэтому, в последствии Артур очень трогательно вспоминал о ней. К сожалению, отец Артура был хронический алкоголик, и поэтому семья иногда бедствовала, хотя глава семьи и был, по словам своего сына, очень талантливым художником. В детстве Артур много читал, имея совершенно разносторонние интересы. Его любимым автором был </a:t>
            </a:r>
            <a:r>
              <a:rPr lang="ru-RU" dirty="0">
                <a:hlinkClick r:id="rId2"/>
              </a:rPr>
              <a:t>Майн Рид</a:t>
            </a:r>
            <a:r>
              <a:rPr lang="ru-RU" dirty="0"/>
              <a:t>, а любимой книгой - "Охотники за скальпами".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72" y="4286256"/>
            <a:ext cx="2051720" cy="295337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37780098"/>
      </p:ext>
    </p:extLst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6854" y="1196752"/>
            <a:ext cx="728554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После того, как Артур достиг девяти лет, богатые члены семейства Дойл предложили оплачивать его обучение. В течение семи лет он должен был ходить в школу-интернат иезуитов в Англии в </a:t>
            </a:r>
            <a:r>
              <a:rPr lang="ru-RU" dirty="0" err="1"/>
              <a:t>Ходдер</a:t>
            </a:r>
            <a:r>
              <a:rPr lang="ru-RU" dirty="0"/>
              <a:t> - подготовительная школа для </a:t>
            </a:r>
            <a:r>
              <a:rPr lang="ru-RU" dirty="0" err="1"/>
              <a:t>Стоунихерста</a:t>
            </a:r>
            <a:r>
              <a:rPr lang="ru-RU" dirty="0"/>
              <a:t> (большая закрытая католическая школа в Ланкашире). Спустя два года Артур перебрался из </a:t>
            </a:r>
            <a:r>
              <a:rPr lang="ru-RU" dirty="0" err="1"/>
              <a:t>Ходдера</a:t>
            </a:r>
            <a:r>
              <a:rPr lang="ru-RU" dirty="0"/>
              <a:t> в </a:t>
            </a:r>
            <a:r>
              <a:rPr lang="ru-RU" dirty="0" err="1"/>
              <a:t>Стоунихерст</a:t>
            </a:r>
            <a:r>
              <a:rPr lang="ru-RU" dirty="0"/>
              <a:t>. Там преподавали семь предметов: азбуку, счет, </a:t>
            </a:r>
            <a:r>
              <a:rPr lang="ru-RU" dirty="0" err="1" smtClean="0"/>
              <a:t>основн</a:t>
            </a:r>
            <a:r>
              <a:rPr lang="ru-RU" dirty="0" err="1"/>
              <a:t>было</a:t>
            </a:r>
            <a:r>
              <a:rPr lang="ru-RU" dirty="0"/>
              <a:t> достаточно скудное и не имело большого разнообразия, которое, тем не менее, не сказывалось на здоровье. Телесные наказания были суровыми. Артур в то время часто подвергался им. Орудием наказания служил кусок резины, размером и формой </a:t>
            </a:r>
            <a:r>
              <a:rPr lang="ru-RU" dirty="0" err="1"/>
              <a:t>на</a:t>
            </a:r>
            <a:r>
              <a:rPr lang="ru-RU" dirty="0" err="1" smtClean="0"/>
              <a:t>ые</a:t>
            </a:r>
            <a:r>
              <a:rPr lang="ru-RU" dirty="0" smtClean="0"/>
              <a:t> </a:t>
            </a:r>
            <a:r>
              <a:rPr lang="ru-RU" dirty="0"/>
              <a:t>правила, грамматику, синтаксис, поэзию, риторику. Питание там </a:t>
            </a:r>
            <a:r>
              <a:rPr lang="ru-RU" dirty="0" smtClean="0"/>
              <a:t>поминавший </a:t>
            </a:r>
            <a:r>
              <a:rPr lang="ru-RU" dirty="0"/>
              <a:t>толстую галошу, которым били по кистям рук.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454" y="4572008"/>
            <a:ext cx="2450579" cy="34328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42972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4726" y="847020"/>
            <a:ext cx="77048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Именно в течение этих трудных лет, учась в школе-интернате, Артур понял, что обладает талантом к сочинительству историй, поэтому он был часто окружен собранием из восхищенных молодых студентов, слушающих удивительные истории, которые он сочинял, чтобы развлечь их. В одни из Рождественских каникул, в 1874 году, он на три недели, по приглашению своих родственников, едет в Лондон. Там он посещает: театр, зоопарк, цирк, Музей восковых фигур мадам </a:t>
            </a:r>
            <a:r>
              <a:rPr lang="ru-RU" sz="1600" dirty="0" err="1"/>
              <a:t>Тюссо</a:t>
            </a:r>
            <a:r>
              <a:rPr lang="ru-RU" sz="1600" dirty="0"/>
              <a:t>. Он остается очень доволен этой поездкой и тепло отзывается о своей </a:t>
            </a:r>
            <a:r>
              <a:rPr lang="ru-RU" sz="1600" dirty="0" err="1"/>
              <a:t>тетушкеАннет</a:t>
            </a:r>
            <a:r>
              <a:rPr lang="ru-RU" sz="1600" dirty="0"/>
              <a:t>, сестре отца, а также дядюшке </a:t>
            </a:r>
            <a:r>
              <a:rPr lang="ru-RU" sz="1600" dirty="0" err="1"/>
              <a:t>Дике</a:t>
            </a:r>
            <a:r>
              <a:rPr lang="ru-RU" sz="1600" dirty="0"/>
              <a:t>, с которым, в последствии, будет находиться, мягко сказать, не в дружеских отношениях, в связи с несовпадением взглядов на его, Артура, место в медицине, в частности, должен ли он будет стать католическим врачом... Но это далекое будущее, а пока еще предстоит закончить университет</a:t>
            </a:r>
            <a:r>
              <a:rPr lang="ru-RU" sz="1600" dirty="0" smtClean="0"/>
              <a:t>...На </a:t>
            </a:r>
            <a:r>
              <a:rPr lang="ru-RU" sz="1600" dirty="0"/>
              <a:t>последнем годе обучения Артур издает журнал колледжа и пишет стихи. Кроме того, он занимается спортом, главным образом крикетом, в котором достигает неплохих результатов. Он отправляется в Германию в </a:t>
            </a:r>
            <a:r>
              <a:rPr lang="ru-RU" sz="1600" dirty="0" err="1"/>
              <a:t>Фельдкирх</a:t>
            </a:r>
            <a:r>
              <a:rPr lang="ru-RU" sz="1600" dirty="0"/>
              <a:t> учить немецкий язык, где продолжает с увлечением заниматься спортом: футбол, футбол на ходулях, катание на санках. Летом 1876 года Дойл едет домой, но по дороге заезжает в Париж, где живет несколько недель у своего дяди. Таким образом, в 1876 году он получил образование и был готов к встрече с миром, а также желал восполнить некоторые из недостатков его отца, который к тому времени стал сумасшедшим.</a:t>
            </a:r>
          </a:p>
        </p:txBody>
      </p:sp>
    </p:spTree>
    <p:extLst>
      <p:ext uri="{BB962C8B-B14F-4D97-AF65-F5344CB8AC3E}">
        <p14:creationId xmlns="" xmlns:p14="http://schemas.microsoft.com/office/powerpoint/2010/main" val="22467268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72728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Традиции семейства Дойл диктовали следовать артистической карьере, но все же Артур решил заняться медициной. Это решение было принято под влиянием доктора </a:t>
            </a:r>
            <a:r>
              <a:rPr lang="ru-RU" dirty="0" err="1"/>
              <a:t>Брайена</a:t>
            </a:r>
            <a:r>
              <a:rPr lang="ru-RU" dirty="0"/>
              <a:t> Чарльза, степенного, молодого квартиранта, которого мать Артура взяла, чтобы как-то сводить концы с концами. Этот доктор получил образование в Университете Эдинбурга, и поэтому Артур решил учиться там же. В октябре 1876 года Артур становится студентом медицинского университета, перед этим столкнувшись еще с одной проблемой - не получением заслуженной им стипендии, которая так была нужна ему и его семье. </a:t>
            </a:r>
            <a:r>
              <a:rPr lang="ru-RU" dirty="0" err="1"/>
              <a:t>Эдинбургский</a:t>
            </a:r>
            <a:r>
              <a:rPr lang="ru-RU" dirty="0"/>
              <a:t> университет посещали и многие, в будущем известные авторы, такими как, </a:t>
            </a:r>
            <a:r>
              <a:rPr lang="ru-RU" dirty="0">
                <a:hlinkClick r:id="rId2"/>
              </a:rPr>
              <a:t>Джеймс Барри</a:t>
            </a:r>
            <a:r>
              <a:rPr lang="ru-RU" dirty="0"/>
              <a:t> и </a:t>
            </a:r>
            <a:r>
              <a:rPr lang="ru-RU" dirty="0">
                <a:hlinkClick r:id="rId2"/>
              </a:rPr>
              <a:t>Роберт Луи Стивенсон</a:t>
            </a:r>
            <a:r>
              <a:rPr lang="ru-RU" dirty="0"/>
              <a:t>. Но на Артура наибольшее влияние оказал один из его преподавателей - доктор </a:t>
            </a:r>
            <a:r>
              <a:rPr lang="ru-RU" dirty="0">
                <a:hlinkClick r:id="rId2"/>
              </a:rPr>
              <a:t>Джозеф Белл</a:t>
            </a:r>
            <a:r>
              <a:rPr lang="ru-RU" dirty="0"/>
              <a:t>, который был мастером наблюдательности, логики, выводов и обнаружения ошибок. В будущем он стал прототипом Шерлока Холмса.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72" y="4843775"/>
            <a:ext cx="1428728" cy="20142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513363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19510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Учась, Дойл старался помочь своей семье, которая состояла из семи детей (ещё две </a:t>
            </a:r>
            <a:r>
              <a:rPr lang="ru-RU" dirty="0" smtClean="0"/>
              <a:t>дочери умерли </a:t>
            </a:r>
            <a:r>
              <a:rPr lang="ru-RU" dirty="0"/>
              <a:t>в младенчестве): Аннет, Конни, Лотти, Иды, </a:t>
            </a:r>
            <a:r>
              <a:rPr lang="ru-RU" dirty="0" err="1"/>
              <a:t>Иннеса</a:t>
            </a:r>
            <a:r>
              <a:rPr lang="ru-RU" dirty="0"/>
              <a:t>, </a:t>
            </a:r>
            <a:r>
              <a:rPr lang="ru-RU" dirty="0" err="1"/>
              <a:t>Додо</a:t>
            </a:r>
            <a:r>
              <a:rPr lang="ru-RU" dirty="0"/>
              <a:t> и Артура, который и зарабатывал деньги в свободное от учебы время, путем ускоренного изучения дисциплин. Он работал и аптекарем, и помощником различных докторов... В частности, в начале лета 1878 года Артур нанимается учеником и фармацевтом к доктору из беднейшего квартала Шеффилда. Но уже через три недели доктор </a:t>
            </a:r>
            <a:r>
              <a:rPr lang="ru-RU" dirty="0" err="1"/>
              <a:t>Ричадсон</a:t>
            </a:r>
            <a:r>
              <a:rPr lang="ru-RU" dirty="0"/>
              <a:t>, так его звали, расстается с ним. Артур не оставляет попыток подзаработать пока имеется возможность, идут летние каникулы, и через некоторое время попадает к доктору </a:t>
            </a:r>
            <a:r>
              <a:rPr lang="ru-RU" dirty="0" err="1"/>
              <a:t>Эллиоту</a:t>
            </a:r>
            <a:r>
              <a:rPr lang="ru-RU" dirty="0"/>
              <a:t> Хору из деревни </a:t>
            </a:r>
            <a:r>
              <a:rPr lang="ru-RU" dirty="0" err="1"/>
              <a:t>Рейтон</a:t>
            </a:r>
            <a:r>
              <a:rPr lang="ru-RU" dirty="0"/>
              <a:t> из </a:t>
            </a:r>
            <a:r>
              <a:rPr lang="ru-RU" dirty="0" err="1"/>
              <a:t>Шроншира</a:t>
            </a:r>
            <a:r>
              <a:rPr lang="ru-RU" dirty="0"/>
              <a:t>. Эта попытка оказалась более успешная, в этот раз он проработал 4 месяца до октября 1878 года, когда необходимо было приступать к занятиям. Этот доктор хорошо отнесся к Артуру, и поэтому следующее лето он вновь провел у него, работая ассистентом.</a:t>
            </a:r>
          </a:p>
        </p:txBody>
      </p:sp>
    </p:spTree>
    <p:extLst>
      <p:ext uri="{BB962C8B-B14F-4D97-AF65-F5344CB8AC3E}">
        <p14:creationId xmlns="" xmlns:p14="http://schemas.microsoft.com/office/powerpoint/2010/main" val="28818741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1900" y="1052736"/>
            <a:ext cx="74888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Дойл много читает и спустя два года после начала образования решает попробовать себя в литературе. Весной 1879 года он пишет маленький рассказ </a:t>
            </a:r>
            <a:r>
              <a:rPr lang="ru-RU" dirty="0">
                <a:hlinkClick r:id="rId2"/>
              </a:rPr>
              <a:t>Тайна долины </a:t>
            </a:r>
            <a:r>
              <a:rPr lang="ru-RU" dirty="0" err="1">
                <a:hlinkClick r:id="rId2"/>
              </a:rPr>
              <a:t>Сэсасса</a:t>
            </a:r>
            <a:r>
              <a:rPr lang="ru-RU" dirty="0"/>
              <a:t> (</a:t>
            </a:r>
            <a:r>
              <a:rPr lang="ru-RU" dirty="0" err="1">
                <a:hlinkClick r:id="rId3"/>
              </a:rPr>
              <a:t>The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Mystery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of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Sasassa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Valley</a:t>
            </a:r>
            <a:r>
              <a:rPr lang="ru-RU" dirty="0"/>
              <a:t>), который публикуется в </a:t>
            </a:r>
            <a:r>
              <a:rPr lang="ru-RU" dirty="0" err="1"/>
              <a:t>Chamber's</a:t>
            </a:r>
            <a:r>
              <a:rPr lang="ru-RU" dirty="0"/>
              <a:t> </a:t>
            </a:r>
            <a:r>
              <a:rPr lang="ru-RU" dirty="0" err="1"/>
              <a:t>Journal</a:t>
            </a:r>
            <a:r>
              <a:rPr lang="ru-RU" dirty="0"/>
              <a:t> в сентябре 1879 года. Рассказ выходит сильно порезанным, что огорчает Артура, но полученные за него 3 гинеи вдохновляют его писать дальше. Он отсылает еще несколько рассказов. Но удается опубликовать только </a:t>
            </a:r>
            <a:r>
              <a:rPr lang="ru-RU" dirty="0">
                <a:hlinkClick r:id="rId4"/>
              </a:rPr>
              <a:t>Рассказ американца</a:t>
            </a:r>
            <a:r>
              <a:rPr lang="ru-RU" dirty="0"/>
              <a:t> (</a:t>
            </a:r>
            <a:r>
              <a:rPr lang="ru-RU" dirty="0" err="1">
                <a:hlinkClick r:id="rId5"/>
              </a:rPr>
              <a:t>The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American’s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Tale</a:t>
            </a:r>
            <a:r>
              <a:rPr lang="ru-RU" dirty="0"/>
              <a:t>) в журнале </a:t>
            </a:r>
            <a:r>
              <a:rPr lang="ru-RU" dirty="0" err="1"/>
              <a:t>London</a:t>
            </a:r>
            <a:r>
              <a:rPr lang="ru-RU" dirty="0"/>
              <a:t> </a:t>
            </a:r>
            <a:r>
              <a:rPr lang="ru-RU" dirty="0" err="1"/>
              <a:t>Society</a:t>
            </a:r>
            <a:r>
              <a:rPr lang="ru-RU" dirty="0"/>
              <a:t>. И все же он понимает, что так он тоже может зарабатывать деньги. Здоровье его отца ухудшается, и его помещают в психиатрическую лечебницу. Таким образом, Дойл становится единственным кормильцем своей семьи.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30" y="4357694"/>
            <a:ext cx="1625110" cy="19847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89952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 1880 году, двадцати лет отроду, учась на третьем курсе университета, друг Артура, Клод </a:t>
            </a:r>
            <a:r>
              <a:rPr lang="ru-RU" dirty="0" err="1"/>
              <a:t>Аугустус</a:t>
            </a:r>
            <a:r>
              <a:rPr lang="ru-RU" dirty="0"/>
              <a:t> </a:t>
            </a:r>
            <a:r>
              <a:rPr lang="ru-RU" dirty="0" err="1"/>
              <a:t>Куррье</a:t>
            </a:r>
            <a:r>
              <a:rPr lang="ru-RU" dirty="0"/>
              <a:t>, предложил ему принять должность хирурга, на которую претендовал сам, но не смог ее принять по личным причинам, на китобое "Надежда" под командованием Джона Грея (</a:t>
            </a:r>
            <a:r>
              <a:rPr lang="ru-RU" dirty="0" err="1"/>
              <a:t>John</a:t>
            </a:r>
            <a:r>
              <a:rPr lang="ru-RU" dirty="0"/>
              <a:t> </a:t>
            </a:r>
            <a:r>
              <a:rPr lang="ru-RU" dirty="0" err="1"/>
              <a:t>Gray</a:t>
            </a:r>
            <a:r>
              <a:rPr lang="ru-RU" dirty="0"/>
              <a:t>), который отправлялся в районе Северного Полярного Круга. Сначала "Надежда" остановилась около берегов острова Гренландия, где бригада перешла к охоте на тюленей. Молодой студент был потрясен зверством этого. Но, в тоже время, он наслаждался духом товарищества, на борту судна и последующая охота на кита очаровывало его. Это приключение нашло место в его первой истории, </a:t>
            </a:r>
            <a:r>
              <a:rPr lang="ru-RU" dirty="0" err="1"/>
              <a:t>касаемой</a:t>
            </a:r>
            <a:r>
              <a:rPr lang="ru-RU" dirty="0"/>
              <a:t> моря, пугающий рассказ </a:t>
            </a:r>
            <a:r>
              <a:rPr lang="ru-RU" dirty="0">
                <a:hlinkClick r:id="rId2"/>
              </a:rPr>
              <a:t>Капитан "Полярной Звезды"</a:t>
            </a:r>
            <a:r>
              <a:rPr lang="ru-RU" dirty="0"/>
              <a:t>(</a:t>
            </a:r>
            <a:r>
              <a:rPr lang="ru-RU" dirty="0" err="1">
                <a:hlinkClick r:id="rId3"/>
              </a:rPr>
              <a:t>The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Captain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of</a:t>
            </a:r>
            <a:r>
              <a:rPr lang="ru-RU" dirty="0">
                <a:hlinkClick r:id="rId3"/>
              </a:rPr>
              <a:t> </a:t>
            </a:r>
            <a:r>
              <a:rPr lang="ru-RU" dirty="0" err="1">
                <a:hlinkClick r:id="rId3"/>
              </a:rPr>
              <a:t>the</a:t>
            </a:r>
            <a:r>
              <a:rPr lang="ru-RU" dirty="0">
                <a:hlinkClick r:id="rId3"/>
              </a:rPr>
              <a:t> "</a:t>
            </a:r>
            <a:r>
              <a:rPr lang="ru-RU" dirty="0" err="1">
                <a:hlinkClick r:id="rId3"/>
              </a:rPr>
              <a:t>Pole-Star</a:t>
            </a:r>
            <a:r>
              <a:rPr lang="ru-RU" dirty="0">
                <a:hlinkClick r:id="rId3"/>
              </a:rPr>
              <a:t>"</a:t>
            </a:r>
            <a:r>
              <a:rPr lang="ru-RU" dirty="0"/>
              <a:t>). Без большого энтузиазма, </a:t>
            </a:r>
            <a:r>
              <a:rPr lang="ru-RU" dirty="0" err="1"/>
              <a:t>Конан</a:t>
            </a:r>
            <a:r>
              <a:rPr lang="ru-RU" dirty="0"/>
              <a:t> Дойл возвратился к занятиям осенью 1880, проплавав в общей сложности 7 месяцев, заработав около 50 фунтов.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7" y="5286388"/>
            <a:ext cx="1237826" cy="13805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74935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582341"/>
            <a:ext cx="4572000" cy="369331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 1881 году он окончил </a:t>
            </a:r>
            <a:r>
              <a:rPr lang="ru-RU" dirty="0" err="1"/>
              <a:t>Эдинбургский</a:t>
            </a:r>
            <a:r>
              <a:rPr lang="ru-RU" dirty="0"/>
              <a:t> университет, где получил степень бакалавра медицины и степень магистра хирургии и стал искать место для работы, вновь проведя лето, работая у доктора Хора. Результатом этих поисков стала должность корабельного врача на судне "</a:t>
            </a:r>
            <a:r>
              <a:rPr lang="ru-RU" dirty="0" err="1"/>
              <a:t>Mayuba</a:t>
            </a:r>
            <a:r>
              <a:rPr lang="ru-RU" dirty="0"/>
              <a:t>", которое ходило между Ливерпулем и западным побережьем Африки и 22 октября 1881 года началось его очередное плавание.</a:t>
            </a:r>
          </a:p>
          <a:p>
            <a:r>
              <a:rPr lang="ru-RU" dirty="0"/>
              <a:t>Африка стала для него полной противоположностью Арктики.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6" y="4285331"/>
            <a:ext cx="2155304" cy="22657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24142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86</TotalTime>
  <Words>972</Words>
  <Application>Microsoft Office PowerPoint</Application>
  <PresentationFormat>Экран (4:3)</PresentationFormat>
  <Paragraphs>26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Кутюр</vt:lpstr>
      <vt:lpstr>Артур Конан Дойл (1859-1930)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У Артура конана дояла есть две знаменитые кники по которым сняли кино:</vt:lpstr>
      <vt:lpstr>Затерянный мир :</vt:lpstr>
      <vt:lpstr>Шерлок холмс: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Артур Конан Дойл (1859-1930)</dc:title>
  <dc:creator>Dasha</dc:creator>
  <cp:lastModifiedBy>Victoriy</cp:lastModifiedBy>
  <cp:revision>10</cp:revision>
  <dcterms:created xsi:type="dcterms:W3CDTF">2015-01-18T15:31:04Z</dcterms:created>
  <dcterms:modified xsi:type="dcterms:W3CDTF">2015-01-19T11:31:35Z</dcterms:modified>
</cp:coreProperties>
</file>