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6" r:id="rId3"/>
    <p:sldId id="258" r:id="rId4"/>
    <p:sldId id="259" r:id="rId5"/>
    <p:sldId id="260" r:id="rId6"/>
    <p:sldId id="261" r:id="rId7"/>
    <p:sldId id="262" r:id="rId8"/>
    <p:sldId id="263" r:id="rId9"/>
    <p:sldId id="267" r:id="rId10"/>
    <p:sldId id="265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39" d="100"/>
          <a:sy n="39" d="100"/>
        </p:scale>
        <p:origin x="-138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email">
            <a:alphaModFix amt="65000"/>
            <a:duotone>
              <a:schemeClr val="accent1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6000" b="-6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5B38DCE-2F4C-4B86-8968-E7A7E1EBA360}" type="datetimeFigureOut">
              <a:rPr lang="ru-RU" smtClean="0"/>
              <a:pPr/>
              <a:t>02.02.2015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C3107B7-4201-401C-8386-FBEF3E4EEC57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4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4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4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4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2.jpeg"/><Relationship Id="rId1" Type="http://schemas.openxmlformats.org/officeDocument/2006/relationships/slideLayout" Target="../slideLayouts/slideLayout4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4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2" cstate="email">
            <a:alphaModFix amt="65000"/>
            <a:lum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 t="-1000" b="-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347864" y="-27562"/>
            <a:ext cx="5684168" cy="3024336"/>
          </a:xfrm>
        </p:spPr>
        <p:txBody>
          <a:bodyPr>
            <a:normAutofit/>
          </a:bodyPr>
          <a:lstStyle/>
          <a:p>
            <a:r>
              <a:rPr lang="en-US" sz="6000" dirty="0"/>
              <a:t>The bridges of Britain</a:t>
            </a:r>
            <a:endParaRPr lang="ru-RU" sz="6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843808" y="5368133"/>
            <a:ext cx="3888432" cy="1484784"/>
          </a:xfrm>
        </p:spPr>
        <p:txBody>
          <a:bodyPr>
            <a:normAutofit fontScale="92500"/>
          </a:bodyPr>
          <a:lstStyle/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Kalashnikov </a:t>
            </a:r>
            <a:r>
              <a:rPr lang="en-US" dirty="0" err="1">
                <a:solidFill>
                  <a:schemeClr val="tx1">
                    <a:lumMod val="95000"/>
                    <a:lumOff val="5000"/>
                  </a:schemeClr>
                </a:solidFill>
              </a:rPr>
              <a:t>Ilya</a:t>
            </a:r>
            <a:endParaRPr lang="en-US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Student of the 7</a:t>
            </a:r>
            <a:r>
              <a:rPr lang="en-US" baseline="30000" dirty="0">
                <a:solidFill>
                  <a:schemeClr val="tx1">
                    <a:lumMod val="95000"/>
                    <a:lumOff val="5000"/>
                  </a:schemeClr>
                </a:solidFill>
              </a:rPr>
              <a:t>th</a:t>
            </a:r>
            <a:r>
              <a:rPr lang="en-US" dirty="0">
                <a:solidFill>
                  <a:schemeClr val="tx1">
                    <a:lumMod val="95000"/>
                    <a:lumOff val="5000"/>
                  </a:schemeClr>
                </a:solidFill>
              </a:rPr>
              <a:t> form</a:t>
            </a:r>
            <a:endParaRPr lang="ru-RU" dirty="0">
              <a:solidFill>
                <a:schemeClr val="tx1">
                  <a:lumMod val="95000"/>
                  <a:lumOff val="5000"/>
                </a:schemeClr>
              </a:solidFill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" name="Picture 3" descr="Конкурс 016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259632" y="1340768"/>
            <a:ext cx="6833733" cy="5017288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537764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7" dur="2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Materials </a:t>
            </a:r>
            <a:endParaRPr lang="ru-RU" dirty="0"/>
          </a:p>
        </p:txBody>
      </p:sp>
      <p:sp>
        <p:nvSpPr>
          <p:cNvPr id="6" name="Объект 5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r>
              <a:rPr lang="en-US" dirty="0" err="1" smtClean="0"/>
              <a:t>Coloured</a:t>
            </a:r>
            <a:r>
              <a:rPr lang="en-US" dirty="0" smtClean="0"/>
              <a:t> paper</a:t>
            </a:r>
          </a:p>
          <a:p>
            <a:r>
              <a:rPr lang="en-US" dirty="0" smtClean="0"/>
              <a:t>Velvet paper</a:t>
            </a:r>
          </a:p>
          <a:p>
            <a:r>
              <a:rPr lang="en-US" dirty="0" smtClean="0"/>
              <a:t>Match</a:t>
            </a:r>
          </a:p>
          <a:p>
            <a:r>
              <a:rPr lang="en-US" dirty="0" smtClean="0"/>
              <a:t>Thread</a:t>
            </a:r>
          </a:p>
          <a:p>
            <a:r>
              <a:rPr lang="en-US" dirty="0" err="1" smtClean="0"/>
              <a:t>Coloured</a:t>
            </a:r>
            <a:r>
              <a:rPr lang="en-US" dirty="0" smtClean="0"/>
              <a:t> ribbon</a:t>
            </a:r>
          </a:p>
          <a:p>
            <a:r>
              <a:rPr lang="en-US" dirty="0" smtClean="0"/>
              <a:t>Cocktail pipe</a:t>
            </a:r>
          </a:p>
          <a:p>
            <a:r>
              <a:rPr lang="en-US" dirty="0" smtClean="0"/>
              <a:t>Scissors</a:t>
            </a:r>
          </a:p>
          <a:p>
            <a:r>
              <a:rPr lang="en-US" dirty="0" smtClean="0"/>
              <a:t>Glue</a:t>
            </a:r>
          </a:p>
          <a:p>
            <a:r>
              <a:rPr lang="en-US" dirty="0" smtClean="0"/>
              <a:t>Silver foil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 smtClean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42291349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My project</a:t>
            </a:r>
            <a:endParaRPr lang="ru-RU" dirty="0"/>
          </a:p>
        </p:txBody>
      </p:sp>
      <p:pic>
        <p:nvPicPr>
          <p:cNvPr id="1026" name="Picture 2" descr="D:\школа\конкурсы, олимпиады\IMG_6424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547664" y="1700808"/>
            <a:ext cx="6257669" cy="46932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243017336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mph" presetSubtype="0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4000"/>
                                  </p:iterate>
                                  <p:childTnLst>
                                    <p:set>
                                      <p:cBhvr override="childStyle">
                                        <p:cTn id="6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style.textDecorationUnderline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660"/>
                            </p:stCondLst>
                            <p:childTnLst>
                              <p:par>
                                <p:cTn id="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" dur="5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7" name="Picture 3" descr="D:\школа\конкурсы, олимпиады\IMG_639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5400" y="3645024"/>
            <a:ext cx="4038600" cy="299695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1026" name="Picture 2" descr="D:\школа\конкурсы, олимпиады\IMG_639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07504" y="7462"/>
            <a:ext cx="5280587" cy="396044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102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The Tower of bridge</a:t>
            </a:r>
            <a:endParaRPr lang="ru-RU" dirty="0"/>
          </a:p>
        </p:txBody>
      </p:sp>
      <p:pic>
        <p:nvPicPr>
          <p:cNvPr id="2051" name="Picture 3" descr="D:\школа\конкурсы, олимпиады\IMG_6395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3887" y="3829050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0" name="Picture 2" descr="D:\школа\конкурсы, олимпиады\IMG_6394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556792"/>
            <a:ext cx="4968552" cy="3726414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54221986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20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/>
              <a:t>The </a:t>
            </a:r>
            <a:r>
              <a:rPr lang="en-US" dirty="0" err="1"/>
              <a:t>Gateshead</a:t>
            </a:r>
            <a:r>
              <a:rPr lang="en-US" dirty="0"/>
              <a:t> Millennium Bridge </a:t>
            </a:r>
            <a:r>
              <a:rPr lang="en-US" dirty="0" smtClean="0"/>
              <a:t/>
            </a:r>
            <a:br>
              <a:rPr lang="en-US" dirty="0" smtClean="0"/>
            </a:br>
            <a:r>
              <a:rPr lang="en-US" sz="3200" dirty="0" smtClean="0"/>
              <a:t>(</a:t>
            </a:r>
            <a:r>
              <a:rPr lang="en-US" sz="2800" dirty="0"/>
              <a:t>the 'Winking Eye Bridge</a:t>
            </a:r>
            <a:r>
              <a:rPr lang="en-US" sz="2800" dirty="0" smtClean="0"/>
              <a:t>”)</a:t>
            </a:r>
            <a:r>
              <a:rPr lang="en-US" sz="3200" dirty="0" smtClean="0"/>
              <a:t> </a:t>
            </a:r>
            <a:endParaRPr lang="ru-RU" dirty="0"/>
          </a:p>
        </p:txBody>
      </p:sp>
      <p:pic>
        <p:nvPicPr>
          <p:cNvPr id="3075" name="Picture 3" descr="D:\школа\конкурсы, олимпиады\IMG_6397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860032" y="3717032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3074" name="Picture 2" descr="D:\школа\конкурсы, олимпиады\IMG_6396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323528" y="1484784"/>
            <a:ext cx="4680520" cy="351039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6943793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10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 Humber </a:t>
            </a:r>
            <a:r>
              <a:rPr lang="en-US" dirty="0" smtClean="0"/>
              <a:t>Bridge</a:t>
            </a:r>
            <a:endParaRPr lang="ru-RU" dirty="0"/>
          </a:p>
        </p:txBody>
      </p:sp>
      <p:pic>
        <p:nvPicPr>
          <p:cNvPr id="4099" name="Picture 3" descr="D:\школа\конкурсы, олимпиады\IMG_6399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932040" y="3645024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4098" name="Picture 2" descr="D:\школа\конкурсы, олимпиады\IMG_6398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79512" y="1556792"/>
            <a:ext cx="4824536" cy="361840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518182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10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409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 Iron Bridge </a:t>
            </a:r>
            <a:endParaRPr lang="ru-RU" dirty="0"/>
          </a:p>
        </p:txBody>
      </p:sp>
      <p:pic>
        <p:nvPicPr>
          <p:cNvPr id="5122" name="Picture 2" descr="D:\школа\конкурсы, олимпиады\IMG_6400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67544" y="1484784"/>
            <a:ext cx="4536504" cy="340237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5123" name="Picture 3" descr="D:\школа\конкурсы, олимпиады\IMG_6401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076265" y="3717032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905267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2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2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37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38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39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40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1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42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43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44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 Mathematical Bridge </a:t>
            </a:r>
            <a:endParaRPr lang="ru-RU" dirty="0"/>
          </a:p>
        </p:txBody>
      </p:sp>
      <p:pic>
        <p:nvPicPr>
          <p:cNvPr id="6147" name="Picture 3" descr="D:\школа\конкурсы, олимпиады\IMG_6403.JPG"/>
          <p:cNvPicPr>
            <a:picLocks noGrp="1" noChangeAspect="1" noChangeArrowheads="1"/>
          </p:cNvPicPr>
          <p:nvPr>
            <p:ph sz="half" idx="2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107066" y="3645024"/>
            <a:ext cx="4038600" cy="30289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6146" name="Picture 2" descr="D:\школа\конкурсы, олимпиады\IMG_6402.JPG"/>
          <p:cNvPicPr>
            <a:picLocks noGrp="1" noChangeAspect="1" noChangeArrowheads="1"/>
          </p:cNvPicPr>
          <p:nvPr>
            <p:ph sz="half" idx="1"/>
          </p:nvPr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7200" y="1913514"/>
            <a:ext cx="4618856" cy="346414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3435068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animRot by="120000">
                                      <p:cBhvr>
                                        <p:cTn id="6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7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8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9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0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4" dur="500"/>
                                        <p:tgtEl>
                                          <p:spTgt spid="6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16" presetClass="entr" presetSubtype="2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8" dur="5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2050" name="Picture 2" descr="D:\школа\конкурсы, олимпиады\IMG_6425.JPG"/>
          <p:cNvPicPr>
            <a:picLocks noGrp="1" noChangeAspect="1" noChangeArrowheads="1"/>
          </p:cNvPicPr>
          <p:nvPr>
            <p:ph idx="1"/>
          </p:nvPr>
        </p:nvPicPr>
        <p:blipFill>
          <a:blip r:embed="rId2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1403648" y="21673"/>
            <a:ext cx="6138951" cy="4032448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2" name="Picture 4" descr="D:\школа\конкурсы, олимпиады\IMG_6426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98534" y="4149079"/>
            <a:ext cx="3585476" cy="221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54" name="Picture 6" descr="D:\школа\конкурсы, олимпиады\IMG_6427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788024" y="4149080"/>
            <a:ext cx="3672408" cy="221411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41122745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20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2000"/>
                            </p:stCondLst>
                            <p:childTnLst>
                              <p:par>
                                <p:cTn id="1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20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Великобритания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Великобритания</Template>
  <TotalTime>125</TotalTime>
  <Words>36</Words>
  <Application>Microsoft Office PowerPoint</Application>
  <PresentationFormat>Экран (4:3)</PresentationFormat>
  <Paragraphs>21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Великобритания</vt:lpstr>
      <vt:lpstr>The bridges of Britain</vt:lpstr>
      <vt:lpstr>My project</vt:lpstr>
      <vt:lpstr>Презентация PowerPoint</vt:lpstr>
      <vt:lpstr>The Tower of bridge</vt:lpstr>
      <vt:lpstr>The Gateshead Millennium Bridge  (the 'Winking Eye Bridge”) </vt:lpstr>
      <vt:lpstr>The Humber Bridge</vt:lpstr>
      <vt:lpstr>The Iron Bridge </vt:lpstr>
      <vt:lpstr>The Mathematical Bridge </vt:lpstr>
      <vt:lpstr>Презентация PowerPoint</vt:lpstr>
      <vt:lpstr>Презентация PowerPoint</vt:lpstr>
      <vt:lpstr>Materials 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The bridges of Britain</dc:title>
  <dc:creator>галина</dc:creator>
  <cp:lastModifiedBy>галина</cp:lastModifiedBy>
  <cp:revision>14</cp:revision>
  <dcterms:created xsi:type="dcterms:W3CDTF">2012-03-04T08:17:16Z</dcterms:created>
  <dcterms:modified xsi:type="dcterms:W3CDTF">2015-02-02T14:07:32Z</dcterms:modified>
</cp:coreProperties>
</file>