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57" r:id="rId8"/>
    <p:sldId id="258" r:id="rId9"/>
    <p:sldId id="261" r:id="rId10"/>
    <p:sldId id="270" r:id="rId11"/>
    <p:sldId id="260" r:id="rId12"/>
    <p:sldId id="259" r:id="rId13"/>
    <p:sldId id="262" r:id="rId14"/>
    <p:sldId id="263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4660"/>
  </p:normalViewPr>
  <p:slideViewPr>
    <p:cSldViewPr>
      <p:cViewPr varScale="1">
        <p:scale>
          <a:sx n="68" d="100"/>
          <a:sy n="68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C3A354-3287-4DE9-B069-51133A30D338}" type="doc">
      <dgm:prSet loTypeId="urn:microsoft.com/office/officeart/2005/8/layout/hList1" loCatId="list" qsTypeId="urn:microsoft.com/office/officeart/2005/8/quickstyle/3d2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2FBE00ED-C0A4-4381-8B42-6634C0F88A1C}">
      <dgm:prSet phldrT="[Текст]" custT="1"/>
      <dgm:spPr/>
      <dgm:t>
        <a:bodyPr/>
        <a:lstStyle/>
        <a:p>
          <a:r>
            <a:rPr lang="ru-RU" sz="1500" dirty="0" smtClean="0"/>
            <a:t>1</a:t>
          </a:r>
          <a:r>
            <a:rPr lang="ru-RU" sz="1800" dirty="0" smtClean="0"/>
            <a:t>. Церковно-религиозная педагогика</a:t>
          </a:r>
          <a:endParaRPr lang="ru-RU" sz="1800" dirty="0"/>
        </a:p>
      </dgm:t>
    </dgm:pt>
    <dgm:pt modelId="{BA7B60F6-5931-42C3-842E-934B1193C284}" type="parTrans" cxnId="{F4B3C62C-AD36-454C-AC6C-B6F8328E15D9}">
      <dgm:prSet/>
      <dgm:spPr/>
      <dgm:t>
        <a:bodyPr/>
        <a:lstStyle/>
        <a:p>
          <a:endParaRPr lang="ru-RU"/>
        </a:p>
      </dgm:t>
    </dgm:pt>
    <dgm:pt modelId="{1BADE7C1-4BF5-4258-BB52-A8B41844CAEE}" type="sibTrans" cxnId="{F4B3C62C-AD36-454C-AC6C-B6F8328E15D9}">
      <dgm:prSet/>
      <dgm:spPr/>
      <dgm:t>
        <a:bodyPr/>
        <a:lstStyle/>
        <a:p>
          <a:endParaRPr lang="ru-RU"/>
        </a:p>
      </dgm:t>
    </dgm:pt>
    <dgm:pt modelId="{FFC21D96-E436-4097-96E0-DF64598F770A}">
      <dgm:prSet phldrT="[Текст]" custT="1"/>
      <dgm:spPr/>
      <dgm:t>
        <a:bodyPr/>
        <a:lstStyle/>
        <a:p>
          <a:r>
            <a:rPr lang="ru-RU" sz="1800" dirty="0" smtClean="0"/>
            <a:t>авторитет Церкви в просвещении народа;</a:t>
          </a:r>
          <a:endParaRPr lang="ru-RU" sz="1800" dirty="0"/>
        </a:p>
      </dgm:t>
    </dgm:pt>
    <dgm:pt modelId="{A7A92C36-21C2-4676-A30B-27117047EE5A}" type="parTrans" cxnId="{32CF3A9E-738C-4747-88D6-0197842D6CC7}">
      <dgm:prSet/>
      <dgm:spPr/>
      <dgm:t>
        <a:bodyPr/>
        <a:lstStyle/>
        <a:p>
          <a:endParaRPr lang="ru-RU"/>
        </a:p>
      </dgm:t>
    </dgm:pt>
    <dgm:pt modelId="{B054D957-B89A-4A17-A43E-C0C887CB6ED2}" type="sibTrans" cxnId="{32CF3A9E-738C-4747-88D6-0197842D6CC7}">
      <dgm:prSet/>
      <dgm:spPr/>
      <dgm:t>
        <a:bodyPr/>
        <a:lstStyle/>
        <a:p>
          <a:endParaRPr lang="ru-RU"/>
        </a:p>
      </dgm:t>
    </dgm:pt>
    <dgm:pt modelId="{CAD46B63-2A87-4B89-9E60-D8AFC74C62F9}">
      <dgm:prSet phldrT="[Текст]" custT="1"/>
      <dgm:spPr/>
      <dgm:t>
        <a:bodyPr/>
        <a:lstStyle/>
        <a:p>
          <a:r>
            <a:rPr lang="ru-RU" sz="1800" dirty="0" smtClean="0"/>
            <a:t>учителя – духовные лица.</a:t>
          </a:r>
          <a:endParaRPr lang="ru-RU" sz="1800" dirty="0"/>
        </a:p>
      </dgm:t>
    </dgm:pt>
    <dgm:pt modelId="{35013A2A-D602-4654-9877-8C29464440FC}" type="parTrans" cxnId="{DEBA6170-87E7-4633-A73C-7BF277B920A2}">
      <dgm:prSet/>
      <dgm:spPr/>
      <dgm:t>
        <a:bodyPr/>
        <a:lstStyle/>
        <a:p>
          <a:endParaRPr lang="ru-RU"/>
        </a:p>
      </dgm:t>
    </dgm:pt>
    <dgm:pt modelId="{A13D1AEA-EB48-41E9-9F0C-20E82A65DBAB}" type="sibTrans" cxnId="{DEBA6170-87E7-4633-A73C-7BF277B920A2}">
      <dgm:prSet/>
      <dgm:spPr/>
      <dgm:t>
        <a:bodyPr/>
        <a:lstStyle/>
        <a:p>
          <a:endParaRPr lang="ru-RU"/>
        </a:p>
      </dgm:t>
    </dgm:pt>
    <dgm:pt modelId="{70990136-523D-4E2B-A56C-A4A337F38F43}">
      <dgm:prSet phldrT="[Текст]" custT="1"/>
      <dgm:spPr/>
      <dgm:t>
        <a:bodyPr/>
        <a:lstStyle/>
        <a:p>
          <a:r>
            <a:rPr lang="ru-RU" sz="1800" dirty="0" smtClean="0"/>
            <a:t>тексты Священного Писания и церковные  тексты как  предмет изучения;</a:t>
          </a:r>
          <a:endParaRPr lang="ru-RU" sz="1800" dirty="0"/>
        </a:p>
      </dgm:t>
    </dgm:pt>
    <dgm:pt modelId="{B0F9E118-0255-445D-83A9-28274545AE50}" type="parTrans" cxnId="{43E2B752-B5F7-4F05-AEE2-E98A228BF3DC}">
      <dgm:prSet/>
      <dgm:spPr/>
      <dgm:t>
        <a:bodyPr/>
        <a:lstStyle/>
        <a:p>
          <a:endParaRPr lang="ru-RU"/>
        </a:p>
      </dgm:t>
    </dgm:pt>
    <dgm:pt modelId="{869EA9BC-C69A-4CBD-B928-396F5015716D}" type="sibTrans" cxnId="{43E2B752-B5F7-4F05-AEE2-E98A228BF3DC}">
      <dgm:prSet/>
      <dgm:spPr/>
      <dgm:t>
        <a:bodyPr/>
        <a:lstStyle/>
        <a:p>
          <a:endParaRPr lang="ru-RU"/>
        </a:p>
      </dgm:t>
    </dgm:pt>
    <dgm:pt modelId="{C3DA21B8-8E4F-4A5A-87A9-C70A52B4ED9A}">
      <dgm:prSet custT="1"/>
      <dgm:spPr/>
      <dgm:t>
        <a:bodyPr/>
        <a:lstStyle/>
        <a:p>
          <a:r>
            <a:rPr lang="ru-RU" sz="1500" dirty="0" smtClean="0"/>
            <a:t>2. Система педагогических взглядов и идей определенной традици</a:t>
          </a:r>
          <a:r>
            <a:rPr lang="ru-RU" sz="1800" dirty="0" smtClean="0"/>
            <a:t>и</a:t>
          </a:r>
          <a:endParaRPr lang="ru-RU" sz="1800" dirty="0"/>
        </a:p>
      </dgm:t>
    </dgm:pt>
    <dgm:pt modelId="{145355F6-59EB-427E-95E6-8DE7FE42F708}" type="parTrans" cxnId="{768F3848-6590-448E-8007-80FEEF287A09}">
      <dgm:prSet/>
      <dgm:spPr/>
      <dgm:t>
        <a:bodyPr/>
        <a:lstStyle/>
        <a:p>
          <a:endParaRPr lang="ru-RU"/>
        </a:p>
      </dgm:t>
    </dgm:pt>
    <dgm:pt modelId="{DC71651D-F374-4677-A096-95F255B83542}" type="sibTrans" cxnId="{768F3848-6590-448E-8007-80FEEF287A09}">
      <dgm:prSet/>
      <dgm:spPr/>
      <dgm:t>
        <a:bodyPr/>
        <a:lstStyle/>
        <a:p>
          <a:endParaRPr lang="ru-RU"/>
        </a:p>
      </dgm:t>
    </dgm:pt>
    <dgm:pt modelId="{B9D1781C-1790-47BF-82ED-EA62F6E8D696}">
      <dgm:prSet custT="1"/>
      <dgm:spPr/>
      <dgm:t>
        <a:bodyPr/>
        <a:lstStyle/>
        <a:p>
          <a:r>
            <a:rPr lang="ru-RU" sz="1800" dirty="0" smtClean="0"/>
            <a:t>православная религиозная педагогика;</a:t>
          </a:r>
          <a:endParaRPr lang="ru-RU" sz="1800" dirty="0"/>
        </a:p>
      </dgm:t>
    </dgm:pt>
    <dgm:pt modelId="{5645B961-7E3A-4D0D-8D8D-43F7E55F2B66}" type="parTrans" cxnId="{370F5B77-AA5E-4BA6-BF88-F0E35DFA80CF}">
      <dgm:prSet/>
      <dgm:spPr/>
      <dgm:t>
        <a:bodyPr/>
        <a:lstStyle/>
        <a:p>
          <a:endParaRPr lang="ru-RU"/>
        </a:p>
      </dgm:t>
    </dgm:pt>
    <dgm:pt modelId="{80FBD33E-5768-4143-8A7E-67DACAA3B3BD}" type="sibTrans" cxnId="{370F5B77-AA5E-4BA6-BF88-F0E35DFA80CF}">
      <dgm:prSet/>
      <dgm:spPr/>
      <dgm:t>
        <a:bodyPr/>
        <a:lstStyle/>
        <a:p>
          <a:endParaRPr lang="ru-RU"/>
        </a:p>
      </dgm:t>
    </dgm:pt>
    <dgm:pt modelId="{307B00E9-AD3D-4A68-B213-174D828CB017}">
      <dgm:prSet custT="1"/>
      <dgm:spPr/>
      <dgm:t>
        <a:bodyPr/>
        <a:lstStyle/>
        <a:p>
          <a:r>
            <a:rPr lang="ru-RU" sz="1800" dirty="0" smtClean="0"/>
            <a:t> католическая религиозная педагогика и др.</a:t>
          </a:r>
          <a:endParaRPr lang="ru-RU" sz="1800" dirty="0"/>
        </a:p>
      </dgm:t>
    </dgm:pt>
    <dgm:pt modelId="{F48EBF2E-68C4-48C3-BD10-E7764C732390}" type="parTrans" cxnId="{7A4A8290-C631-421D-A18B-18FEC2001CF8}">
      <dgm:prSet/>
      <dgm:spPr/>
      <dgm:t>
        <a:bodyPr/>
        <a:lstStyle/>
        <a:p>
          <a:endParaRPr lang="ru-RU"/>
        </a:p>
      </dgm:t>
    </dgm:pt>
    <dgm:pt modelId="{AB153869-FD15-4DE0-8458-32AF847A1DE4}" type="sibTrans" cxnId="{7A4A8290-C631-421D-A18B-18FEC2001CF8}">
      <dgm:prSet/>
      <dgm:spPr/>
      <dgm:t>
        <a:bodyPr/>
        <a:lstStyle/>
        <a:p>
          <a:endParaRPr lang="ru-RU"/>
        </a:p>
      </dgm:t>
    </dgm:pt>
    <dgm:pt modelId="{33BDFE5D-F714-4827-B825-11D652901D72}">
      <dgm:prSet/>
      <dgm:spPr/>
      <dgm:t>
        <a:bodyPr/>
        <a:lstStyle/>
        <a:p>
          <a:r>
            <a:rPr lang="ru-RU" dirty="0" smtClean="0"/>
            <a:t>3. Религиозная педагогика,  имеющая своим  предметом раздел педагогических наук</a:t>
          </a:r>
          <a:endParaRPr lang="ru-RU" dirty="0"/>
        </a:p>
      </dgm:t>
    </dgm:pt>
    <dgm:pt modelId="{DB6003A0-AEAE-41AB-98EF-C27E2EE341A7}" type="sibTrans" cxnId="{B92B0444-E2F4-459A-A175-31E98A97B8DF}">
      <dgm:prSet/>
      <dgm:spPr/>
      <dgm:t>
        <a:bodyPr/>
        <a:lstStyle/>
        <a:p>
          <a:endParaRPr lang="ru-RU"/>
        </a:p>
      </dgm:t>
    </dgm:pt>
    <dgm:pt modelId="{1D1999E4-DF54-479B-B558-94E8B6272306}" type="parTrans" cxnId="{B92B0444-E2F4-459A-A175-31E98A97B8DF}">
      <dgm:prSet/>
      <dgm:spPr/>
      <dgm:t>
        <a:bodyPr/>
        <a:lstStyle/>
        <a:p>
          <a:endParaRPr lang="ru-RU"/>
        </a:p>
      </dgm:t>
    </dgm:pt>
    <dgm:pt modelId="{6D27FE07-6628-4033-9C82-FF75DEB2E6E3}">
      <dgm:prSet custT="1"/>
      <dgm:spPr/>
      <dgm:t>
        <a:bodyPr/>
        <a:lstStyle/>
        <a:p>
          <a:r>
            <a:rPr lang="ru-RU" sz="1800" dirty="0" smtClean="0"/>
            <a:t>методика преподавания религиозных предметов;</a:t>
          </a:r>
          <a:endParaRPr lang="ru-RU" sz="1800" dirty="0"/>
        </a:p>
      </dgm:t>
    </dgm:pt>
    <dgm:pt modelId="{875FB690-661B-442A-8936-C9C383613D73}" type="parTrans" cxnId="{60614C39-EE2C-41D2-896A-2E14DE389557}">
      <dgm:prSet/>
      <dgm:spPr/>
      <dgm:t>
        <a:bodyPr/>
        <a:lstStyle/>
        <a:p>
          <a:endParaRPr lang="ru-RU"/>
        </a:p>
      </dgm:t>
    </dgm:pt>
    <dgm:pt modelId="{715E5A17-E324-473C-8BE3-9B30012D8588}" type="sibTrans" cxnId="{60614C39-EE2C-41D2-896A-2E14DE389557}">
      <dgm:prSet/>
      <dgm:spPr/>
      <dgm:t>
        <a:bodyPr/>
        <a:lstStyle/>
        <a:p>
          <a:endParaRPr lang="ru-RU"/>
        </a:p>
      </dgm:t>
    </dgm:pt>
    <dgm:pt modelId="{B9B352DF-23FC-4660-88AD-B2E9B70D402F}">
      <dgm:prSet custT="1"/>
      <dgm:spPr/>
      <dgm:t>
        <a:bodyPr/>
        <a:lstStyle/>
        <a:p>
          <a:r>
            <a:rPr lang="ru-RU" sz="1800" dirty="0" smtClean="0"/>
            <a:t>теория религиозного образования.</a:t>
          </a:r>
          <a:endParaRPr lang="ru-RU" sz="1800" dirty="0"/>
        </a:p>
      </dgm:t>
    </dgm:pt>
    <dgm:pt modelId="{7944646B-B546-42DF-8C8F-78430E660914}" type="parTrans" cxnId="{7BD0F09F-692A-4F8C-AD76-80CAAD74B75B}">
      <dgm:prSet/>
      <dgm:spPr/>
      <dgm:t>
        <a:bodyPr/>
        <a:lstStyle/>
        <a:p>
          <a:endParaRPr lang="ru-RU"/>
        </a:p>
      </dgm:t>
    </dgm:pt>
    <dgm:pt modelId="{00D9FEAE-1181-4C99-A530-2E6EC4DCD0C8}" type="sibTrans" cxnId="{7BD0F09F-692A-4F8C-AD76-80CAAD74B75B}">
      <dgm:prSet/>
      <dgm:spPr/>
      <dgm:t>
        <a:bodyPr/>
        <a:lstStyle/>
        <a:p>
          <a:endParaRPr lang="ru-RU"/>
        </a:p>
      </dgm:t>
    </dgm:pt>
    <dgm:pt modelId="{385E3DB7-6FF3-4800-A88F-46E901C7DCA0}" type="pres">
      <dgm:prSet presAssocID="{B6C3A354-3287-4DE9-B069-51133A30D3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79593B-8CF6-496A-8FE8-1A95F0D316F5}" type="pres">
      <dgm:prSet presAssocID="{2FBE00ED-C0A4-4381-8B42-6634C0F88A1C}" presName="composite" presStyleCnt="0"/>
      <dgm:spPr/>
      <dgm:t>
        <a:bodyPr/>
        <a:lstStyle/>
        <a:p>
          <a:endParaRPr lang="ru-RU"/>
        </a:p>
      </dgm:t>
    </dgm:pt>
    <dgm:pt modelId="{C1DD2820-F88B-4CB7-A83D-B834A5FC99DE}" type="pres">
      <dgm:prSet presAssocID="{2FBE00ED-C0A4-4381-8B42-6634C0F88A1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F17C3C-028B-4331-89F6-A9D664D321C9}" type="pres">
      <dgm:prSet presAssocID="{2FBE00ED-C0A4-4381-8B42-6634C0F88A1C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A71F7-3433-457D-88FB-412BD2A6E069}" type="pres">
      <dgm:prSet presAssocID="{1BADE7C1-4BF5-4258-BB52-A8B41844CAEE}" presName="space" presStyleCnt="0"/>
      <dgm:spPr/>
      <dgm:t>
        <a:bodyPr/>
        <a:lstStyle/>
        <a:p>
          <a:endParaRPr lang="ru-RU"/>
        </a:p>
      </dgm:t>
    </dgm:pt>
    <dgm:pt modelId="{0CFC87E7-1389-4749-AED5-6EDDE7487FDF}" type="pres">
      <dgm:prSet presAssocID="{C3DA21B8-8E4F-4A5A-87A9-C70A52B4ED9A}" presName="composite" presStyleCnt="0"/>
      <dgm:spPr/>
      <dgm:t>
        <a:bodyPr/>
        <a:lstStyle/>
        <a:p>
          <a:endParaRPr lang="ru-RU"/>
        </a:p>
      </dgm:t>
    </dgm:pt>
    <dgm:pt modelId="{3AB7BF3F-84AE-4EAB-BD99-6CC8C56062D0}" type="pres">
      <dgm:prSet presAssocID="{C3DA21B8-8E4F-4A5A-87A9-C70A52B4ED9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34791B-18B6-48FE-A0CE-ED60F5520C1D}" type="pres">
      <dgm:prSet presAssocID="{C3DA21B8-8E4F-4A5A-87A9-C70A52B4ED9A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EEB338-2B51-4AA3-AEAC-E61B89337ADD}" type="pres">
      <dgm:prSet presAssocID="{DC71651D-F374-4677-A096-95F255B83542}" presName="space" presStyleCnt="0"/>
      <dgm:spPr/>
      <dgm:t>
        <a:bodyPr/>
        <a:lstStyle/>
        <a:p>
          <a:endParaRPr lang="ru-RU"/>
        </a:p>
      </dgm:t>
    </dgm:pt>
    <dgm:pt modelId="{182993DD-03D5-49DD-AEA7-E55FF00F12D1}" type="pres">
      <dgm:prSet presAssocID="{33BDFE5D-F714-4827-B825-11D652901D72}" presName="composite" presStyleCnt="0"/>
      <dgm:spPr/>
      <dgm:t>
        <a:bodyPr/>
        <a:lstStyle/>
        <a:p>
          <a:endParaRPr lang="ru-RU"/>
        </a:p>
      </dgm:t>
    </dgm:pt>
    <dgm:pt modelId="{9E5B4F17-12C6-47E0-AE8D-0ABD9F2C5CE3}" type="pres">
      <dgm:prSet presAssocID="{33BDFE5D-F714-4827-B825-11D652901D7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71040-36B6-4B23-8D2B-53EE6C4673DC}" type="pres">
      <dgm:prSet presAssocID="{33BDFE5D-F714-4827-B825-11D652901D72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E2B752-B5F7-4F05-AEE2-E98A228BF3DC}" srcId="{2FBE00ED-C0A4-4381-8B42-6634C0F88A1C}" destId="{70990136-523D-4E2B-A56C-A4A337F38F43}" srcOrd="1" destOrd="0" parTransId="{B0F9E118-0255-445D-83A9-28274545AE50}" sibTransId="{869EA9BC-C69A-4CBD-B928-396F5015716D}"/>
    <dgm:cxn modelId="{3D99A120-0CEA-4CF2-9D26-F6254C030D62}" type="presOf" srcId="{70990136-523D-4E2B-A56C-A4A337F38F43}" destId="{05F17C3C-028B-4331-89F6-A9D664D321C9}" srcOrd="0" destOrd="1" presId="urn:microsoft.com/office/officeart/2005/8/layout/hList1"/>
    <dgm:cxn modelId="{87768D84-9CFD-41CB-A087-CF75471F9F85}" type="presOf" srcId="{C3DA21B8-8E4F-4A5A-87A9-C70A52B4ED9A}" destId="{3AB7BF3F-84AE-4EAB-BD99-6CC8C56062D0}" srcOrd="0" destOrd="0" presId="urn:microsoft.com/office/officeart/2005/8/layout/hList1"/>
    <dgm:cxn modelId="{370F5B77-AA5E-4BA6-BF88-F0E35DFA80CF}" srcId="{C3DA21B8-8E4F-4A5A-87A9-C70A52B4ED9A}" destId="{B9D1781C-1790-47BF-82ED-EA62F6E8D696}" srcOrd="0" destOrd="0" parTransId="{5645B961-7E3A-4D0D-8D8D-43F7E55F2B66}" sibTransId="{80FBD33E-5768-4143-8A7E-67DACAA3B3BD}"/>
    <dgm:cxn modelId="{F4B3C62C-AD36-454C-AC6C-B6F8328E15D9}" srcId="{B6C3A354-3287-4DE9-B069-51133A30D338}" destId="{2FBE00ED-C0A4-4381-8B42-6634C0F88A1C}" srcOrd="0" destOrd="0" parTransId="{BA7B60F6-5931-42C3-842E-934B1193C284}" sibTransId="{1BADE7C1-4BF5-4258-BB52-A8B41844CAEE}"/>
    <dgm:cxn modelId="{768F3848-6590-448E-8007-80FEEF287A09}" srcId="{B6C3A354-3287-4DE9-B069-51133A30D338}" destId="{C3DA21B8-8E4F-4A5A-87A9-C70A52B4ED9A}" srcOrd="1" destOrd="0" parTransId="{145355F6-59EB-427E-95E6-8DE7FE42F708}" sibTransId="{DC71651D-F374-4677-A096-95F255B83542}"/>
    <dgm:cxn modelId="{87DD9B9B-5036-4A03-B353-5AD22C6DDB23}" type="presOf" srcId="{B9B352DF-23FC-4660-88AD-B2E9B70D402F}" destId="{0DF71040-36B6-4B23-8D2B-53EE6C4673DC}" srcOrd="0" destOrd="1" presId="urn:microsoft.com/office/officeart/2005/8/layout/hList1"/>
    <dgm:cxn modelId="{7A4A8290-C631-421D-A18B-18FEC2001CF8}" srcId="{C3DA21B8-8E4F-4A5A-87A9-C70A52B4ED9A}" destId="{307B00E9-AD3D-4A68-B213-174D828CB017}" srcOrd="1" destOrd="0" parTransId="{F48EBF2E-68C4-48C3-BD10-E7764C732390}" sibTransId="{AB153869-FD15-4DE0-8458-32AF847A1DE4}"/>
    <dgm:cxn modelId="{131F09AB-2F76-4DAF-A521-D5FFA1F22B4B}" type="presOf" srcId="{B9D1781C-1790-47BF-82ED-EA62F6E8D696}" destId="{3034791B-18B6-48FE-A0CE-ED60F5520C1D}" srcOrd="0" destOrd="0" presId="urn:microsoft.com/office/officeart/2005/8/layout/hList1"/>
    <dgm:cxn modelId="{32CF3A9E-738C-4747-88D6-0197842D6CC7}" srcId="{2FBE00ED-C0A4-4381-8B42-6634C0F88A1C}" destId="{FFC21D96-E436-4097-96E0-DF64598F770A}" srcOrd="0" destOrd="0" parTransId="{A7A92C36-21C2-4676-A30B-27117047EE5A}" sibTransId="{B054D957-B89A-4A17-A43E-C0C887CB6ED2}"/>
    <dgm:cxn modelId="{8246B737-1614-41BF-B8EB-430F8BEB872E}" type="presOf" srcId="{33BDFE5D-F714-4827-B825-11D652901D72}" destId="{9E5B4F17-12C6-47E0-AE8D-0ABD9F2C5CE3}" srcOrd="0" destOrd="0" presId="urn:microsoft.com/office/officeart/2005/8/layout/hList1"/>
    <dgm:cxn modelId="{DE05B72B-F54A-4B81-97FF-FE3C558C19AB}" type="presOf" srcId="{B6C3A354-3287-4DE9-B069-51133A30D338}" destId="{385E3DB7-6FF3-4800-A88F-46E901C7DCA0}" srcOrd="0" destOrd="0" presId="urn:microsoft.com/office/officeart/2005/8/layout/hList1"/>
    <dgm:cxn modelId="{BA67BA11-4C39-444B-8DDC-01D406618021}" type="presOf" srcId="{6D27FE07-6628-4033-9C82-FF75DEB2E6E3}" destId="{0DF71040-36B6-4B23-8D2B-53EE6C4673DC}" srcOrd="0" destOrd="0" presId="urn:microsoft.com/office/officeart/2005/8/layout/hList1"/>
    <dgm:cxn modelId="{2F9A4693-B020-4CA5-97DE-DE9F173662F8}" type="presOf" srcId="{CAD46B63-2A87-4B89-9E60-D8AFC74C62F9}" destId="{05F17C3C-028B-4331-89F6-A9D664D321C9}" srcOrd="0" destOrd="2" presId="urn:microsoft.com/office/officeart/2005/8/layout/hList1"/>
    <dgm:cxn modelId="{872FB4DE-2D8C-4003-AA47-149ACA8E504F}" type="presOf" srcId="{2FBE00ED-C0A4-4381-8B42-6634C0F88A1C}" destId="{C1DD2820-F88B-4CB7-A83D-B834A5FC99DE}" srcOrd="0" destOrd="0" presId="urn:microsoft.com/office/officeart/2005/8/layout/hList1"/>
    <dgm:cxn modelId="{491910D8-A4A6-4156-9691-916DDA9BEBB0}" type="presOf" srcId="{307B00E9-AD3D-4A68-B213-174D828CB017}" destId="{3034791B-18B6-48FE-A0CE-ED60F5520C1D}" srcOrd="0" destOrd="1" presId="urn:microsoft.com/office/officeart/2005/8/layout/hList1"/>
    <dgm:cxn modelId="{DEBA6170-87E7-4633-A73C-7BF277B920A2}" srcId="{2FBE00ED-C0A4-4381-8B42-6634C0F88A1C}" destId="{CAD46B63-2A87-4B89-9E60-D8AFC74C62F9}" srcOrd="2" destOrd="0" parTransId="{35013A2A-D602-4654-9877-8C29464440FC}" sibTransId="{A13D1AEA-EB48-41E9-9F0C-20E82A65DBAB}"/>
    <dgm:cxn modelId="{B92B0444-E2F4-459A-A175-31E98A97B8DF}" srcId="{B6C3A354-3287-4DE9-B069-51133A30D338}" destId="{33BDFE5D-F714-4827-B825-11D652901D72}" srcOrd="2" destOrd="0" parTransId="{1D1999E4-DF54-479B-B558-94E8B6272306}" sibTransId="{DB6003A0-AEAE-41AB-98EF-C27E2EE341A7}"/>
    <dgm:cxn modelId="{7BD0F09F-692A-4F8C-AD76-80CAAD74B75B}" srcId="{33BDFE5D-F714-4827-B825-11D652901D72}" destId="{B9B352DF-23FC-4660-88AD-B2E9B70D402F}" srcOrd="1" destOrd="0" parTransId="{7944646B-B546-42DF-8C8F-78430E660914}" sibTransId="{00D9FEAE-1181-4C99-A530-2E6EC4DCD0C8}"/>
    <dgm:cxn modelId="{F4B61C28-7A1A-4CB7-ADD0-73F0A61E4489}" type="presOf" srcId="{FFC21D96-E436-4097-96E0-DF64598F770A}" destId="{05F17C3C-028B-4331-89F6-A9D664D321C9}" srcOrd="0" destOrd="0" presId="urn:microsoft.com/office/officeart/2005/8/layout/hList1"/>
    <dgm:cxn modelId="{60614C39-EE2C-41D2-896A-2E14DE389557}" srcId="{33BDFE5D-F714-4827-B825-11D652901D72}" destId="{6D27FE07-6628-4033-9C82-FF75DEB2E6E3}" srcOrd="0" destOrd="0" parTransId="{875FB690-661B-442A-8936-C9C383613D73}" sibTransId="{715E5A17-E324-473C-8BE3-9B30012D8588}"/>
    <dgm:cxn modelId="{5462AD6B-6D0E-4728-9CDE-A830AAFA3954}" type="presParOf" srcId="{385E3DB7-6FF3-4800-A88F-46E901C7DCA0}" destId="{2F79593B-8CF6-496A-8FE8-1A95F0D316F5}" srcOrd="0" destOrd="0" presId="urn:microsoft.com/office/officeart/2005/8/layout/hList1"/>
    <dgm:cxn modelId="{E4A047C8-42D7-418F-BBE3-AFDCE8E16AEA}" type="presParOf" srcId="{2F79593B-8CF6-496A-8FE8-1A95F0D316F5}" destId="{C1DD2820-F88B-4CB7-A83D-B834A5FC99DE}" srcOrd="0" destOrd="0" presId="urn:microsoft.com/office/officeart/2005/8/layout/hList1"/>
    <dgm:cxn modelId="{820F538D-7BED-479A-84FE-1177BAB0ED62}" type="presParOf" srcId="{2F79593B-8CF6-496A-8FE8-1A95F0D316F5}" destId="{05F17C3C-028B-4331-89F6-A9D664D321C9}" srcOrd="1" destOrd="0" presId="urn:microsoft.com/office/officeart/2005/8/layout/hList1"/>
    <dgm:cxn modelId="{DED51598-7B32-4394-BD0B-090821783144}" type="presParOf" srcId="{385E3DB7-6FF3-4800-A88F-46E901C7DCA0}" destId="{3E4A71F7-3433-457D-88FB-412BD2A6E069}" srcOrd="1" destOrd="0" presId="urn:microsoft.com/office/officeart/2005/8/layout/hList1"/>
    <dgm:cxn modelId="{5463D9AA-A1C3-4828-A133-EB1089455EEA}" type="presParOf" srcId="{385E3DB7-6FF3-4800-A88F-46E901C7DCA0}" destId="{0CFC87E7-1389-4749-AED5-6EDDE7487FDF}" srcOrd="2" destOrd="0" presId="urn:microsoft.com/office/officeart/2005/8/layout/hList1"/>
    <dgm:cxn modelId="{4E6AA04E-F991-486D-A85F-F95C176681FA}" type="presParOf" srcId="{0CFC87E7-1389-4749-AED5-6EDDE7487FDF}" destId="{3AB7BF3F-84AE-4EAB-BD99-6CC8C56062D0}" srcOrd="0" destOrd="0" presId="urn:microsoft.com/office/officeart/2005/8/layout/hList1"/>
    <dgm:cxn modelId="{4B99A8BD-E9D5-4BD8-9C05-8B9D1254B8F7}" type="presParOf" srcId="{0CFC87E7-1389-4749-AED5-6EDDE7487FDF}" destId="{3034791B-18B6-48FE-A0CE-ED60F5520C1D}" srcOrd="1" destOrd="0" presId="urn:microsoft.com/office/officeart/2005/8/layout/hList1"/>
    <dgm:cxn modelId="{B33B2B3B-E1A5-46AD-8D53-9BBE6153E9FF}" type="presParOf" srcId="{385E3DB7-6FF3-4800-A88F-46E901C7DCA0}" destId="{D4EEB338-2B51-4AA3-AEAC-E61B89337ADD}" srcOrd="3" destOrd="0" presId="urn:microsoft.com/office/officeart/2005/8/layout/hList1"/>
    <dgm:cxn modelId="{9EF7638C-C37D-486E-ADF4-F4B6736F4C26}" type="presParOf" srcId="{385E3DB7-6FF3-4800-A88F-46E901C7DCA0}" destId="{182993DD-03D5-49DD-AEA7-E55FF00F12D1}" srcOrd="4" destOrd="0" presId="urn:microsoft.com/office/officeart/2005/8/layout/hList1"/>
    <dgm:cxn modelId="{F3A7F615-990B-44A2-807D-D82638E229FD}" type="presParOf" srcId="{182993DD-03D5-49DD-AEA7-E55FF00F12D1}" destId="{9E5B4F17-12C6-47E0-AE8D-0ABD9F2C5CE3}" srcOrd="0" destOrd="0" presId="urn:microsoft.com/office/officeart/2005/8/layout/hList1"/>
    <dgm:cxn modelId="{A9B081E1-C46D-4758-BB0C-258806123420}" type="presParOf" srcId="{182993DD-03D5-49DD-AEA7-E55FF00F12D1}" destId="{0DF71040-36B6-4B23-8D2B-53EE6C4673D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1C5E53-8727-44C3-8AEE-A874C6CB2C9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4B20248-CEC3-41C6-8FC9-20B16C94F11D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</a:rPr>
            <a:t>Теории РО</a:t>
          </a:r>
          <a:endParaRPr lang="ru-RU" sz="1800" dirty="0">
            <a:solidFill>
              <a:srgbClr val="002060"/>
            </a:solidFill>
          </a:endParaRPr>
        </a:p>
      </dgm:t>
    </dgm:pt>
    <dgm:pt modelId="{D98F91DD-0649-4F1F-89FF-323CA7E30638}" type="parTrans" cxnId="{06CC8AC4-5B64-47B1-9A67-0B28DEDBB570}">
      <dgm:prSet/>
      <dgm:spPr/>
      <dgm:t>
        <a:bodyPr/>
        <a:lstStyle/>
        <a:p>
          <a:endParaRPr lang="ru-RU"/>
        </a:p>
      </dgm:t>
    </dgm:pt>
    <dgm:pt modelId="{BDFFBF33-0F43-4751-B97E-697E12C7FED8}" type="sibTrans" cxnId="{06CC8AC4-5B64-47B1-9A67-0B28DEDBB570}">
      <dgm:prSet/>
      <dgm:spPr/>
      <dgm:t>
        <a:bodyPr/>
        <a:lstStyle/>
        <a:p>
          <a:endParaRPr lang="ru-RU"/>
        </a:p>
      </dgm:t>
    </dgm:pt>
    <dgm:pt modelId="{72D7B993-94C9-4C27-B5BE-F2FDA6619DEB}">
      <dgm:prSet phldrT="[Текст]"/>
      <dgm:spPr/>
      <dgm:t>
        <a:bodyPr/>
        <a:lstStyle/>
        <a:p>
          <a:r>
            <a:rPr lang="ru-RU" dirty="0" smtClean="0"/>
            <a:t>Понятие «религиозное образование». </a:t>
          </a:r>
          <a:endParaRPr lang="ru-RU" dirty="0"/>
        </a:p>
      </dgm:t>
    </dgm:pt>
    <dgm:pt modelId="{1AF3B4A1-3B88-4BE0-B45C-DF63524AB03F}" type="parTrans" cxnId="{45731557-60B6-48EC-853C-B24709E4C430}">
      <dgm:prSet/>
      <dgm:spPr/>
      <dgm:t>
        <a:bodyPr/>
        <a:lstStyle/>
        <a:p>
          <a:endParaRPr lang="ru-RU"/>
        </a:p>
      </dgm:t>
    </dgm:pt>
    <dgm:pt modelId="{B109C363-EEBA-41E2-84C7-3461F2E8FD38}" type="sibTrans" cxnId="{45731557-60B6-48EC-853C-B24709E4C430}">
      <dgm:prSet/>
      <dgm:spPr/>
      <dgm:t>
        <a:bodyPr/>
        <a:lstStyle/>
        <a:p>
          <a:endParaRPr lang="ru-RU"/>
        </a:p>
      </dgm:t>
    </dgm:pt>
    <dgm:pt modelId="{98E453A2-D3DE-4F68-83DC-3A7814477255}">
      <dgm:prSet phldrT="[Текст]"/>
      <dgm:spPr/>
      <dgm:t>
        <a:bodyPr/>
        <a:lstStyle/>
        <a:p>
          <a:r>
            <a:rPr lang="ru-RU" dirty="0" smtClean="0"/>
            <a:t>Типологии, модели религиозного образования. </a:t>
          </a:r>
          <a:endParaRPr lang="ru-RU" dirty="0"/>
        </a:p>
      </dgm:t>
    </dgm:pt>
    <dgm:pt modelId="{A6FBDAF0-842A-418B-8D01-7E970028A693}" type="parTrans" cxnId="{80F64D6F-1A3A-48AE-9869-3225174AF0FB}">
      <dgm:prSet/>
      <dgm:spPr/>
      <dgm:t>
        <a:bodyPr/>
        <a:lstStyle/>
        <a:p>
          <a:endParaRPr lang="ru-RU"/>
        </a:p>
      </dgm:t>
    </dgm:pt>
    <dgm:pt modelId="{6554FB76-1763-4395-A488-EF5E4A89C78B}" type="sibTrans" cxnId="{80F64D6F-1A3A-48AE-9869-3225174AF0FB}">
      <dgm:prSet/>
      <dgm:spPr/>
      <dgm:t>
        <a:bodyPr/>
        <a:lstStyle/>
        <a:p>
          <a:endParaRPr lang="ru-RU"/>
        </a:p>
      </dgm:t>
    </dgm:pt>
    <dgm:pt modelId="{2099B584-091C-4580-AEBF-96B64669A86E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</a:rPr>
            <a:t>Церковно-религиозная педагогика</a:t>
          </a:r>
          <a:endParaRPr lang="ru-RU" sz="1800" dirty="0">
            <a:solidFill>
              <a:srgbClr val="002060"/>
            </a:solidFill>
          </a:endParaRPr>
        </a:p>
      </dgm:t>
    </dgm:pt>
    <dgm:pt modelId="{D8FC281D-3E28-4285-8C3C-26D9BC99F536}" type="parTrans" cxnId="{8C266375-A6C8-4168-9B6F-DD390C98D0FC}">
      <dgm:prSet/>
      <dgm:spPr/>
      <dgm:t>
        <a:bodyPr/>
        <a:lstStyle/>
        <a:p>
          <a:endParaRPr lang="ru-RU"/>
        </a:p>
      </dgm:t>
    </dgm:pt>
    <dgm:pt modelId="{1FC44E1D-5BAD-4295-B187-ACDDB78829DA}" type="sibTrans" cxnId="{8C266375-A6C8-4168-9B6F-DD390C98D0FC}">
      <dgm:prSet/>
      <dgm:spPr/>
      <dgm:t>
        <a:bodyPr/>
        <a:lstStyle/>
        <a:p>
          <a:endParaRPr lang="ru-RU"/>
        </a:p>
      </dgm:t>
    </dgm:pt>
    <dgm:pt modelId="{87E3C0A4-6C79-4D26-A05A-8ED411B2BF25}">
      <dgm:prSet phldrT="[Текст]"/>
      <dgm:spPr/>
      <dgm:t>
        <a:bodyPr/>
        <a:lstStyle/>
        <a:p>
          <a:r>
            <a:rPr lang="ru-RU" dirty="0" smtClean="0"/>
            <a:t>Современная модель религиозного образования РПЦ.</a:t>
          </a:r>
          <a:endParaRPr lang="ru-RU" dirty="0"/>
        </a:p>
      </dgm:t>
    </dgm:pt>
    <dgm:pt modelId="{59E460B0-16AA-4499-AA3C-1AB7137BE01E}" type="parTrans" cxnId="{6B17BF5D-9B7B-4294-A24F-3E285D8C6E10}">
      <dgm:prSet/>
      <dgm:spPr/>
      <dgm:t>
        <a:bodyPr/>
        <a:lstStyle/>
        <a:p>
          <a:endParaRPr lang="ru-RU"/>
        </a:p>
      </dgm:t>
    </dgm:pt>
    <dgm:pt modelId="{5258C254-5E0F-456C-902A-4DA54B74093C}" type="sibTrans" cxnId="{6B17BF5D-9B7B-4294-A24F-3E285D8C6E10}">
      <dgm:prSet/>
      <dgm:spPr/>
      <dgm:t>
        <a:bodyPr/>
        <a:lstStyle/>
        <a:p>
          <a:endParaRPr lang="ru-RU"/>
        </a:p>
      </dgm:t>
    </dgm:pt>
    <dgm:pt modelId="{8BDEBC7E-F141-4023-93B0-E6A1D937DCA5}">
      <dgm:prSet phldrT="[Текст]"/>
      <dgm:spPr/>
      <dgm:t>
        <a:bodyPr/>
        <a:lstStyle/>
        <a:p>
          <a:r>
            <a:rPr lang="ru-RU" dirty="0" smtClean="0"/>
            <a:t>Конфессиональный подход в изучении теологии в церковных учебных заведениях.</a:t>
          </a:r>
          <a:endParaRPr lang="ru-RU" dirty="0"/>
        </a:p>
      </dgm:t>
    </dgm:pt>
    <dgm:pt modelId="{A9FD346B-B76C-40A0-89ED-86295778A36C}" type="parTrans" cxnId="{D69995F3-0FD3-4383-8B66-10C473CC8868}">
      <dgm:prSet/>
      <dgm:spPr/>
      <dgm:t>
        <a:bodyPr/>
        <a:lstStyle/>
        <a:p>
          <a:endParaRPr lang="ru-RU"/>
        </a:p>
      </dgm:t>
    </dgm:pt>
    <dgm:pt modelId="{BFC0D057-C31F-4380-BEF0-00CBCACEE1E4}" type="sibTrans" cxnId="{D69995F3-0FD3-4383-8B66-10C473CC8868}">
      <dgm:prSet/>
      <dgm:spPr/>
      <dgm:t>
        <a:bodyPr/>
        <a:lstStyle/>
        <a:p>
          <a:endParaRPr lang="ru-RU"/>
        </a:p>
      </dgm:t>
    </dgm:pt>
    <dgm:pt modelId="{9F4DE06E-98E0-46EA-A9A2-85183DF43097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002060"/>
              </a:solidFill>
            </a:rPr>
            <a:t>Методика преподавания религиозных дисциплин </a:t>
          </a:r>
          <a:endParaRPr lang="ru-RU" sz="1400" dirty="0">
            <a:solidFill>
              <a:srgbClr val="002060"/>
            </a:solidFill>
          </a:endParaRPr>
        </a:p>
      </dgm:t>
    </dgm:pt>
    <dgm:pt modelId="{98952C45-B9DF-4D0B-A64C-5DD9FA89B05A}" type="parTrans" cxnId="{C25C60EC-AE3A-48E9-A4A6-E84593A95062}">
      <dgm:prSet/>
      <dgm:spPr/>
      <dgm:t>
        <a:bodyPr/>
        <a:lstStyle/>
        <a:p>
          <a:endParaRPr lang="ru-RU"/>
        </a:p>
      </dgm:t>
    </dgm:pt>
    <dgm:pt modelId="{A2893482-4FFC-43E3-B840-57D025678F56}" type="sibTrans" cxnId="{C25C60EC-AE3A-48E9-A4A6-E84593A95062}">
      <dgm:prSet/>
      <dgm:spPr/>
      <dgm:t>
        <a:bodyPr/>
        <a:lstStyle/>
        <a:p>
          <a:endParaRPr lang="ru-RU"/>
        </a:p>
      </dgm:t>
    </dgm:pt>
    <dgm:pt modelId="{2FC6380E-D3D0-476C-94DA-5FCFEAC78E78}">
      <dgm:prSet phldrT="[Текст]"/>
      <dgm:spPr/>
      <dgm:t>
        <a:bodyPr/>
        <a:lstStyle/>
        <a:p>
          <a:r>
            <a:rPr lang="ru-RU" dirty="0" smtClean="0"/>
            <a:t>Методологические подходы в преподавании религии. </a:t>
          </a:r>
          <a:endParaRPr lang="ru-RU" dirty="0"/>
        </a:p>
      </dgm:t>
    </dgm:pt>
    <dgm:pt modelId="{7932170A-057B-455E-B6A3-642E38ACFA94}" type="parTrans" cxnId="{D22EA359-9197-4658-BCAB-6B2758E733D0}">
      <dgm:prSet/>
      <dgm:spPr/>
      <dgm:t>
        <a:bodyPr/>
        <a:lstStyle/>
        <a:p>
          <a:endParaRPr lang="ru-RU"/>
        </a:p>
      </dgm:t>
    </dgm:pt>
    <dgm:pt modelId="{19852A6F-A98D-4D20-95BB-8986C26348FF}" type="sibTrans" cxnId="{D22EA359-9197-4658-BCAB-6B2758E733D0}">
      <dgm:prSet/>
      <dgm:spPr/>
      <dgm:t>
        <a:bodyPr/>
        <a:lstStyle/>
        <a:p>
          <a:endParaRPr lang="ru-RU"/>
        </a:p>
      </dgm:t>
    </dgm:pt>
    <dgm:pt modelId="{F49BF986-A75A-429A-A5AC-BE441FCD7B4A}">
      <dgm:prSet phldrT="[Текст]"/>
      <dgm:spPr/>
      <dgm:t>
        <a:bodyPr/>
        <a:lstStyle/>
        <a:p>
          <a:r>
            <a:rPr lang="ru-RU" dirty="0" err="1" smtClean="0"/>
            <a:t>Общедидактические</a:t>
          </a:r>
          <a:r>
            <a:rPr lang="ru-RU" dirty="0" smtClean="0"/>
            <a:t> и частные принципы преподавания религиозных дисциплин.</a:t>
          </a:r>
          <a:endParaRPr lang="ru-RU" dirty="0"/>
        </a:p>
      </dgm:t>
    </dgm:pt>
    <dgm:pt modelId="{D21689CB-FCFB-4767-9B98-394D0C6F831F}" type="parTrans" cxnId="{A7F0DEB4-F3B3-4EE4-BAAC-F7A6ABF17076}">
      <dgm:prSet/>
      <dgm:spPr/>
      <dgm:t>
        <a:bodyPr/>
        <a:lstStyle/>
        <a:p>
          <a:endParaRPr lang="ru-RU"/>
        </a:p>
      </dgm:t>
    </dgm:pt>
    <dgm:pt modelId="{191BED5E-7EBA-4D32-A740-970E82955D29}" type="sibTrans" cxnId="{A7F0DEB4-F3B3-4EE4-BAAC-F7A6ABF17076}">
      <dgm:prSet/>
      <dgm:spPr/>
      <dgm:t>
        <a:bodyPr/>
        <a:lstStyle/>
        <a:p>
          <a:endParaRPr lang="ru-RU"/>
        </a:p>
      </dgm:t>
    </dgm:pt>
    <dgm:pt modelId="{B51AF16F-20C7-4E8F-9A31-A0FE758A94E2}">
      <dgm:prSet phldrT="[Текст]"/>
      <dgm:spPr/>
      <dgm:t>
        <a:bodyPr/>
        <a:lstStyle/>
        <a:p>
          <a:r>
            <a:rPr lang="ru-RU" dirty="0" smtClean="0"/>
            <a:t>Проблема </a:t>
          </a:r>
          <a:r>
            <a:rPr lang="ru-RU" dirty="0" err="1" smtClean="0"/>
            <a:t>целеполагания</a:t>
          </a:r>
          <a:r>
            <a:rPr lang="ru-RU" dirty="0" smtClean="0"/>
            <a:t> в религиозном образовании. </a:t>
          </a:r>
          <a:endParaRPr lang="ru-RU" dirty="0"/>
        </a:p>
      </dgm:t>
    </dgm:pt>
    <dgm:pt modelId="{99F4ED95-D482-450A-8986-9EBE49D742A3}" type="parTrans" cxnId="{51009172-1C10-4A19-B762-95F4F2BA52B2}">
      <dgm:prSet/>
      <dgm:spPr/>
    </dgm:pt>
    <dgm:pt modelId="{F3BFEC25-2521-457D-BB64-FFEB96A6E721}" type="sibTrans" cxnId="{51009172-1C10-4A19-B762-95F4F2BA52B2}">
      <dgm:prSet/>
      <dgm:spPr/>
    </dgm:pt>
    <dgm:pt modelId="{C6F19CBE-7245-448C-BE4A-BEB6FC794EFE}" type="pres">
      <dgm:prSet presAssocID="{341C5E53-8727-44C3-8AEE-A874C6CB2C9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51BA69-3DD3-4417-9AE7-BAF9D9F8CD9F}" type="pres">
      <dgm:prSet presAssocID="{04B20248-CEC3-41C6-8FC9-20B16C94F11D}" presName="composite" presStyleCnt="0"/>
      <dgm:spPr/>
    </dgm:pt>
    <dgm:pt modelId="{D08B7AB0-CDFB-498C-9EA8-83E95B49CDB5}" type="pres">
      <dgm:prSet presAssocID="{04B20248-CEC3-41C6-8FC9-20B16C94F11D}" presName="parentText" presStyleLbl="alignNode1" presStyleIdx="0" presStyleCnt="3" custLinFactNeighborX="0" custLinFactNeighborY="372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3EC17E-9D62-4CBE-A4B1-4BB9C59EE517}" type="pres">
      <dgm:prSet presAssocID="{04B20248-CEC3-41C6-8FC9-20B16C94F11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9B5331-51EE-458D-B361-2272E2CC633E}" type="pres">
      <dgm:prSet presAssocID="{BDFFBF33-0F43-4751-B97E-697E12C7FED8}" presName="sp" presStyleCnt="0"/>
      <dgm:spPr/>
    </dgm:pt>
    <dgm:pt modelId="{FD5E2465-6CE4-4C7A-8B04-D3FD279C071F}" type="pres">
      <dgm:prSet presAssocID="{2099B584-091C-4580-AEBF-96B64669A86E}" presName="composite" presStyleCnt="0"/>
      <dgm:spPr/>
    </dgm:pt>
    <dgm:pt modelId="{B09F5668-F9FB-4FA0-90D7-45E9DAC43E7B}" type="pres">
      <dgm:prSet presAssocID="{2099B584-091C-4580-AEBF-96B64669A86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4D3ACC-7266-4A8C-B532-AABEDC7E47CA}" type="pres">
      <dgm:prSet presAssocID="{2099B584-091C-4580-AEBF-96B64669A86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5F0DF2-A14A-478E-AB6A-77101E75490D}" type="pres">
      <dgm:prSet presAssocID="{1FC44E1D-5BAD-4295-B187-ACDDB78829DA}" presName="sp" presStyleCnt="0"/>
      <dgm:spPr/>
    </dgm:pt>
    <dgm:pt modelId="{6DD02FD7-169B-464C-82A0-E702C920C6F2}" type="pres">
      <dgm:prSet presAssocID="{9F4DE06E-98E0-46EA-A9A2-85183DF43097}" presName="composite" presStyleCnt="0"/>
      <dgm:spPr/>
    </dgm:pt>
    <dgm:pt modelId="{58B55D66-026B-4E1C-9230-83EA9FE74A3F}" type="pres">
      <dgm:prSet presAssocID="{9F4DE06E-98E0-46EA-A9A2-85183DF4309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5475BF-1368-4044-B38D-F2213F941F27}" type="pres">
      <dgm:prSet presAssocID="{9F4DE06E-98E0-46EA-A9A2-85183DF4309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2EA359-9197-4658-BCAB-6B2758E733D0}" srcId="{9F4DE06E-98E0-46EA-A9A2-85183DF43097}" destId="{2FC6380E-D3D0-476C-94DA-5FCFEAC78E78}" srcOrd="0" destOrd="0" parTransId="{7932170A-057B-455E-B6A3-642E38ACFA94}" sibTransId="{19852A6F-A98D-4D20-95BB-8986C26348FF}"/>
    <dgm:cxn modelId="{A7F0DEB4-F3B3-4EE4-BAAC-F7A6ABF17076}" srcId="{9F4DE06E-98E0-46EA-A9A2-85183DF43097}" destId="{F49BF986-A75A-429A-A5AC-BE441FCD7B4A}" srcOrd="1" destOrd="0" parTransId="{D21689CB-FCFB-4767-9B98-394D0C6F831F}" sibTransId="{191BED5E-7EBA-4D32-A740-970E82955D29}"/>
    <dgm:cxn modelId="{BF137999-95C3-4500-8284-3B60F877FC9B}" type="presOf" srcId="{2FC6380E-D3D0-476C-94DA-5FCFEAC78E78}" destId="{B15475BF-1368-4044-B38D-F2213F941F27}" srcOrd="0" destOrd="0" presId="urn:microsoft.com/office/officeart/2005/8/layout/chevron2"/>
    <dgm:cxn modelId="{73BBF65A-BF1D-4241-A0CF-4B065E5AE9D5}" type="presOf" srcId="{341C5E53-8727-44C3-8AEE-A874C6CB2C9B}" destId="{C6F19CBE-7245-448C-BE4A-BEB6FC794EFE}" srcOrd="0" destOrd="0" presId="urn:microsoft.com/office/officeart/2005/8/layout/chevron2"/>
    <dgm:cxn modelId="{BAA79698-27C0-4386-A70C-6FA1AEC74FED}" type="presOf" srcId="{98E453A2-D3DE-4F68-83DC-3A7814477255}" destId="{333EC17E-9D62-4CBE-A4B1-4BB9C59EE517}" srcOrd="0" destOrd="1" presId="urn:microsoft.com/office/officeart/2005/8/layout/chevron2"/>
    <dgm:cxn modelId="{D1D83DCC-BC0E-444F-8C5F-30DB438FB28D}" type="presOf" srcId="{04B20248-CEC3-41C6-8FC9-20B16C94F11D}" destId="{D08B7AB0-CDFB-498C-9EA8-83E95B49CDB5}" srcOrd="0" destOrd="0" presId="urn:microsoft.com/office/officeart/2005/8/layout/chevron2"/>
    <dgm:cxn modelId="{933532DF-FE30-418D-B5FD-E25C096864A2}" type="presOf" srcId="{9F4DE06E-98E0-46EA-A9A2-85183DF43097}" destId="{58B55D66-026B-4E1C-9230-83EA9FE74A3F}" srcOrd="0" destOrd="0" presId="urn:microsoft.com/office/officeart/2005/8/layout/chevron2"/>
    <dgm:cxn modelId="{C25C60EC-AE3A-48E9-A4A6-E84593A95062}" srcId="{341C5E53-8727-44C3-8AEE-A874C6CB2C9B}" destId="{9F4DE06E-98E0-46EA-A9A2-85183DF43097}" srcOrd="2" destOrd="0" parTransId="{98952C45-B9DF-4D0B-A64C-5DD9FA89B05A}" sibTransId="{A2893482-4FFC-43E3-B840-57D025678F56}"/>
    <dgm:cxn modelId="{638FDDF5-7E42-492A-9AB7-DB95A4E98C29}" type="presOf" srcId="{B51AF16F-20C7-4E8F-9A31-A0FE758A94E2}" destId="{333EC17E-9D62-4CBE-A4B1-4BB9C59EE517}" srcOrd="0" destOrd="2" presId="urn:microsoft.com/office/officeart/2005/8/layout/chevron2"/>
    <dgm:cxn modelId="{8C266375-A6C8-4168-9B6F-DD390C98D0FC}" srcId="{341C5E53-8727-44C3-8AEE-A874C6CB2C9B}" destId="{2099B584-091C-4580-AEBF-96B64669A86E}" srcOrd="1" destOrd="0" parTransId="{D8FC281D-3E28-4285-8C3C-26D9BC99F536}" sibTransId="{1FC44E1D-5BAD-4295-B187-ACDDB78829DA}"/>
    <dgm:cxn modelId="{06CC8AC4-5B64-47B1-9A67-0B28DEDBB570}" srcId="{341C5E53-8727-44C3-8AEE-A874C6CB2C9B}" destId="{04B20248-CEC3-41C6-8FC9-20B16C94F11D}" srcOrd="0" destOrd="0" parTransId="{D98F91DD-0649-4F1F-89FF-323CA7E30638}" sibTransId="{BDFFBF33-0F43-4751-B97E-697E12C7FED8}"/>
    <dgm:cxn modelId="{80F64D6F-1A3A-48AE-9869-3225174AF0FB}" srcId="{04B20248-CEC3-41C6-8FC9-20B16C94F11D}" destId="{98E453A2-D3DE-4F68-83DC-3A7814477255}" srcOrd="1" destOrd="0" parTransId="{A6FBDAF0-842A-418B-8D01-7E970028A693}" sibTransId="{6554FB76-1763-4395-A488-EF5E4A89C78B}"/>
    <dgm:cxn modelId="{E8650419-359A-4496-A113-2BBFBE99EF19}" type="presOf" srcId="{72D7B993-94C9-4C27-B5BE-F2FDA6619DEB}" destId="{333EC17E-9D62-4CBE-A4B1-4BB9C59EE517}" srcOrd="0" destOrd="0" presId="urn:microsoft.com/office/officeart/2005/8/layout/chevron2"/>
    <dgm:cxn modelId="{02A230F6-535E-4874-8588-DD4E46A98781}" type="presOf" srcId="{2099B584-091C-4580-AEBF-96B64669A86E}" destId="{B09F5668-F9FB-4FA0-90D7-45E9DAC43E7B}" srcOrd="0" destOrd="0" presId="urn:microsoft.com/office/officeart/2005/8/layout/chevron2"/>
    <dgm:cxn modelId="{45731557-60B6-48EC-853C-B24709E4C430}" srcId="{04B20248-CEC3-41C6-8FC9-20B16C94F11D}" destId="{72D7B993-94C9-4C27-B5BE-F2FDA6619DEB}" srcOrd="0" destOrd="0" parTransId="{1AF3B4A1-3B88-4BE0-B45C-DF63524AB03F}" sibTransId="{B109C363-EEBA-41E2-84C7-3461F2E8FD38}"/>
    <dgm:cxn modelId="{6B17BF5D-9B7B-4294-A24F-3E285D8C6E10}" srcId="{2099B584-091C-4580-AEBF-96B64669A86E}" destId="{87E3C0A4-6C79-4D26-A05A-8ED411B2BF25}" srcOrd="0" destOrd="0" parTransId="{59E460B0-16AA-4499-AA3C-1AB7137BE01E}" sibTransId="{5258C254-5E0F-456C-902A-4DA54B74093C}"/>
    <dgm:cxn modelId="{51009172-1C10-4A19-B762-95F4F2BA52B2}" srcId="{04B20248-CEC3-41C6-8FC9-20B16C94F11D}" destId="{B51AF16F-20C7-4E8F-9A31-A0FE758A94E2}" srcOrd="2" destOrd="0" parTransId="{99F4ED95-D482-450A-8986-9EBE49D742A3}" sibTransId="{F3BFEC25-2521-457D-BB64-FFEB96A6E721}"/>
    <dgm:cxn modelId="{19D3E32A-565E-4B44-92AF-58168314DAEA}" type="presOf" srcId="{F49BF986-A75A-429A-A5AC-BE441FCD7B4A}" destId="{B15475BF-1368-4044-B38D-F2213F941F27}" srcOrd="0" destOrd="1" presId="urn:microsoft.com/office/officeart/2005/8/layout/chevron2"/>
    <dgm:cxn modelId="{9C39BA69-4450-4DA6-8278-23F7365141FC}" type="presOf" srcId="{8BDEBC7E-F141-4023-93B0-E6A1D937DCA5}" destId="{554D3ACC-7266-4A8C-B532-AABEDC7E47CA}" srcOrd="0" destOrd="1" presId="urn:microsoft.com/office/officeart/2005/8/layout/chevron2"/>
    <dgm:cxn modelId="{51029BE5-77A3-4162-833C-982FFDE4D03D}" type="presOf" srcId="{87E3C0A4-6C79-4D26-A05A-8ED411B2BF25}" destId="{554D3ACC-7266-4A8C-B532-AABEDC7E47CA}" srcOrd="0" destOrd="0" presId="urn:microsoft.com/office/officeart/2005/8/layout/chevron2"/>
    <dgm:cxn modelId="{D69995F3-0FD3-4383-8B66-10C473CC8868}" srcId="{2099B584-091C-4580-AEBF-96B64669A86E}" destId="{8BDEBC7E-F141-4023-93B0-E6A1D937DCA5}" srcOrd="1" destOrd="0" parTransId="{A9FD346B-B76C-40A0-89ED-86295778A36C}" sibTransId="{BFC0D057-C31F-4380-BEF0-00CBCACEE1E4}"/>
    <dgm:cxn modelId="{BADF2EA7-C426-4E06-AE68-EABF7E4028EE}" type="presParOf" srcId="{C6F19CBE-7245-448C-BE4A-BEB6FC794EFE}" destId="{0651BA69-3DD3-4417-9AE7-BAF9D9F8CD9F}" srcOrd="0" destOrd="0" presId="urn:microsoft.com/office/officeart/2005/8/layout/chevron2"/>
    <dgm:cxn modelId="{7D43DD7B-2AB7-4A44-9078-9929CE66BEC7}" type="presParOf" srcId="{0651BA69-3DD3-4417-9AE7-BAF9D9F8CD9F}" destId="{D08B7AB0-CDFB-498C-9EA8-83E95B49CDB5}" srcOrd="0" destOrd="0" presId="urn:microsoft.com/office/officeart/2005/8/layout/chevron2"/>
    <dgm:cxn modelId="{48E9BD4A-4782-4DC6-BFD8-18BC3228AA97}" type="presParOf" srcId="{0651BA69-3DD3-4417-9AE7-BAF9D9F8CD9F}" destId="{333EC17E-9D62-4CBE-A4B1-4BB9C59EE517}" srcOrd="1" destOrd="0" presId="urn:microsoft.com/office/officeart/2005/8/layout/chevron2"/>
    <dgm:cxn modelId="{A55CCD0F-96B9-4DBD-A795-54CA8372F598}" type="presParOf" srcId="{C6F19CBE-7245-448C-BE4A-BEB6FC794EFE}" destId="{DD9B5331-51EE-458D-B361-2272E2CC633E}" srcOrd="1" destOrd="0" presId="urn:microsoft.com/office/officeart/2005/8/layout/chevron2"/>
    <dgm:cxn modelId="{74486CEF-A53F-40D7-90E1-0B3AE51FB2AC}" type="presParOf" srcId="{C6F19CBE-7245-448C-BE4A-BEB6FC794EFE}" destId="{FD5E2465-6CE4-4C7A-8B04-D3FD279C071F}" srcOrd="2" destOrd="0" presId="urn:microsoft.com/office/officeart/2005/8/layout/chevron2"/>
    <dgm:cxn modelId="{AB210A36-D8FC-4B08-9C84-24D836233779}" type="presParOf" srcId="{FD5E2465-6CE4-4C7A-8B04-D3FD279C071F}" destId="{B09F5668-F9FB-4FA0-90D7-45E9DAC43E7B}" srcOrd="0" destOrd="0" presId="urn:microsoft.com/office/officeart/2005/8/layout/chevron2"/>
    <dgm:cxn modelId="{327C30AD-4A49-4917-8D9C-D7060047B924}" type="presParOf" srcId="{FD5E2465-6CE4-4C7A-8B04-D3FD279C071F}" destId="{554D3ACC-7266-4A8C-B532-AABEDC7E47CA}" srcOrd="1" destOrd="0" presId="urn:microsoft.com/office/officeart/2005/8/layout/chevron2"/>
    <dgm:cxn modelId="{0EB59979-6242-4906-A425-341A6E50425C}" type="presParOf" srcId="{C6F19CBE-7245-448C-BE4A-BEB6FC794EFE}" destId="{E15F0DF2-A14A-478E-AB6A-77101E75490D}" srcOrd="3" destOrd="0" presId="urn:microsoft.com/office/officeart/2005/8/layout/chevron2"/>
    <dgm:cxn modelId="{F937BD8C-F341-41D4-A978-9691887E0708}" type="presParOf" srcId="{C6F19CBE-7245-448C-BE4A-BEB6FC794EFE}" destId="{6DD02FD7-169B-464C-82A0-E702C920C6F2}" srcOrd="4" destOrd="0" presId="urn:microsoft.com/office/officeart/2005/8/layout/chevron2"/>
    <dgm:cxn modelId="{790781C4-C76B-42A6-9313-8CD5D60C596E}" type="presParOf" srcId="{6DD02FD7-169B-464C-82A0-E702C920C6F2}" destId="{58B55D66-026B-4E1C-9230-83EA9FE74A3F}" srcOrd="0" destOrd="0" presId="urn:microsoft.com/office/officeart/2005/8/layout/chevron2"/>
    <dgm:cxn modelId="{1E9B5EF5-2075-4145-BB36-91701017C3DA}" type="presParOf" srcId="{6DD02FD7-169B-464C-82A0-E702C920C6F2}" destId="{B15475BF-1368-4044-B38D-F2213F941F2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DD2820-F88B-4CB7-A83D-B834A5FC99DE}">
      <dsp:nvSpPr>
        <dsp:cNvPr id="0" name=""/>
        <dsp:cNvSpPr/>
      </dsp:nvSpPr>
      <dsp:spPr>
        <a:xfrm>
          <a:off x="2571" y="305283"/>
          <a:ext cx="2507456" cy="100298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shade val="40000"/>
              </a:schemeClr>
              <a:schemeClr val="l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1</a:t>
          </a:r>
          <a:r>
            <a:rPr lang="ru-RU" sz="1800" kern="1200" dirty="0" smtClean="0"/>
            <a:t>. Церковно-религиозная педагогика</a:t>
          </a:r>
          <a:endParaRPr lang="ru-RU" sz="1800" kern="1200" dirty="0"/>
        </a:p>
      </dsp:txBody>
      <dsp:txXfrm>
        <a:off x="2571" y="305283"/>
        <a:ext cx="2507456" cy="1002982"/>
      </dsp:txXfrm>
    </dsp:sp>
    <dsp:sp modelId="{05F17C3C-028B-4331-89F6-A9D664D321C9}">
      <dsp:nvSpPr>
        <dsp:cNvPr id="0" name=""/>
        <dsp:cNvSpPr/>
      </dsp:nvSpPr>
      <dsp:spPr>
        <a:xfrm>
          <a:off x="2571" y="1308266"/>
          <a:ext cx="2507456" cy="288225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авторитет Церкви в просвещении народа;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тексты Священного Писания и церковные  тексты как  предмет изучения;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учителя – духовные лица.</a:t>
          </a:r>
          <a:endParaRPr lang="ru-RU" sz="1800" kern="1200" dirty="0"/>
        </a:p>
      </dsp:txBody>
      <dsp:txXfrm>
        <a:off x="2571" y="1308266"/>
        <a:ext cx="2507456" cy="2882250"/>
      </dsp:txXfrm>
    </dsp:sp>
    <dsp:sp modelId="{3AB7BF3F-84AE-4EAB-BD99-6CC8C56062D0}">
      <dsp:nvSpPr>
        <dsp:cNvPr id="0" name=""/>
        <dsp:cNvSpPr/>
      </dsp:nvSpPr>
      <dsp:spPr>
        <a:xfrm>
          <a:off x="2861071" y="305283"/>
          <a:ext cx="2507456" cy="100298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shade val="40000"/>
              </a:schemeClr>
              <a:schemeClr val="l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2. Система педагогических взглядов и идей определенной традици</a:t>
          </a:r>
          <a:r>
            <a:rPr lang="ru-RU" sz="1800" kern="1200" dirty="0" smtClean="0"/>
            <a:t>и</a:t>
          </a:r>
          <a:endParaRPr lang="ru-RU" sz="1800" kern="1200" dirty="0"/>
        </a:p>
      </dsp:txBody>
      <dsp:txXfrm>
        <a:off x="2861071" y="305283"/>
        <a:ext cx="2507456" cy="1002982"/>
      </dsp:txXfrm>
    </dsp:sp>
    <dsp:sp modelId="{3034791B-18B6-48FE-A0CE-ED60F5520C1D}">
      <dsp:nvSpPr>
        <dsp:cNvPr id="0" name=""/>
        <dsp:cNvSpPr/>
      </dsp:nvSpPr>
      <dsp:spPr>
        <a:xfrm>
          <a:off x="2861071" y="1308266"/>
          <a:ext cx="2507456" cy="288225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православная религиозная педагогика;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 католическая религиозная педагогика и др.</a:t>
          </a:r>
          <a:endParaRPr lang="ru-RU" sz="1800" kern="1200" dirty="0"/>
        </a:p>
      </dsp:txBody>
      <dsp:txXfrm>
        <a:off x="2861071" y="1308266"/>
        <a:ext cx="2507456" cy="2882250"/>
      </dsp:txXfrm>
    </dsp:sp>
    <dsp:sp modelId="{9E5B4F17-12C6-47E0-AE8D-0ABD9F2C5CE3}">
      <dsp:nvSpPr>
        <dsp:cNvPr id="0" name=""/>
        <dsp:cNvSpPr/>
      </dsp:nvSpPr>
      <dsp:spPr>
        <a:xfrm>
          <a:off x="5719571" y="305283"/>
          <a:ext cx="2507456" cy="100298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shade val="40000"/>
              </a:schemeClr>
              <a:schemeClr val="l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3. Религиозная педагогика,  имеющая своим  предметом раздел педагогических наук</a:t>
          </a:r>
          <a:endParaRPr lang="ru-RU" sz="1500" kern="1200" dirty="0"/>
        </a:p>
      </dsp:txBody>
      <dsp:txXfrm>
        <a:off x="5719571" y="305283"/>
        <a:ext cx="2507456" cy="1002982"/>
      </dsp:txXfrm>
    </dsp:sp>
    <dsp:sp modelId="{0DF71040-36B6-4B23-8D2B-53EE6C4673DC}">
      <dsp:nvSpPr>
        <dsp:cNvPr id="0" name=""/>
        <dsp:cNvSpPr/>
      </dsp:nvSpPr>
      <dsp:spPr>
        <a:xfrm>
          <a:off x="5719571" y="1308266"/>
          <a:ext cx="2507456" cy="288225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методика преподавания религиозных предметов;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теория религиозного образования.</a:t>
          </a:r>
          <a:endParaRPr lang="ru-RU" sz="1800" kern="1200" dirty="0"/>
        </a:p>
      </dsp:txBody>
      <dsp:txXfrm>
        <a:off x="5719571" y="1308266"/>
        <a:ext cx="2507456" cy="28822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8B7AB0-CDFB-498C-9EA8-83E95B49CDB5}">
      <dsp:nvSpPr>
        <dsp:cNvPr id="0" name=""/>
        <dsp:cNvSpPr/>
      </dsp:nvSpPr>
      <dsp:spPr>
        <a:xfrm rot="5400000">
          <a:off x="-293053" y="369245"/>
          <a:ext cx="1953691" cy="136758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Теории РО</a:t>
          </a:r>
          <a:endParaRPr lang="ru-RU" sz="1800" kern="1200" dirty="0">
            <a:solidFill>
              <a:srgbClr val="002060"/>
            </a:solidFill>
          </a:endParaRPr>
        </a:p>
      </dsp:txBody>
      <dsp:txXfrm rot="5400000">
        <a:off x="-293053" y="369245"/>
        <a:ext cx="1953691" cy="1367584"/>
      </dsp:txXfrm>
    </dsp:sp>
    <dsp:sp modelId="{333EC17E-9D62-4CBE-A4B1-4BB9C59EE517}">
      <dsp:nvSpPr>
        <dsp:cNvPr id="0" name=""/>
        <dsp:cNvSpPr/>
      </dsp:nvSpPr>
      <dsp:spPr>
        <a:xfrm rot="5400000">
          <a:off x="4277942" y="-2906941"/>
          <a:ext cx="1269899" cy="70906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Понятие «религиозное образование». 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Типологии, модели религиозного образования. 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Проблема </a:t>
          </a:r>
          <a:r>
            <a:rPr lang="ru-RU" sz="2000" kern="1200" dirty="0" err="1" smtClean="0"/>
            <a:t>целеполагания</a:t>
          </a:r>
          <a:r>
            <a:rPr lang="ru-RU" sz="2000" kern="1200" dirty="0" smtClean="0"/>
            <a:t> в религиозном образовании. </a:t>
          </a:r>
          <a:endParaRPr lang="ru-RU" sz="2000" kern="1200" dirty="0"/>
        </a:p>
      </dsp:txBody>
      <dsp:txXfrm rot="5400000">
        <a:off x="4277942" y="-2906941"/>
        <a:ext cx="1269899" cy="7090615"/>
      </dsp:txXfrm>
    </dsp:sp>
    <dsp:sp modelId="{B09F5668-F9FB-4FA0-90D7-45E9DAC43E7B}">
      <dsp:nvSpPr>
        <dsp:cNvPr id="0" name=""/>
        <dsp:cNvSpPr/>
      </dsp:nvSpPr>
      <dsp:spPr>
        <a:xfrm rot="5400000">
          <a:off x="-293053" y="2059407"/>
          <a:ext cx="1953691" cy="136758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Церковно-религиозная педагогика</a:t>
          </a:r>
          <a:endParaRPr lang="ru-RU" sz="1800" kern="1200" dirty="0">
            <a:solidFill>
              <a:srgbClr val="002060"/>
            </a:solidFill>
          </a:endParaRPr>
        </a:p>
      </dsp:txBody>
      <dsp:txXfrm rot="5400000">
        <a:off x="-293053" y="2059407"/>
        <a:ext cx="1953691" cy="1367584"/>
      </dsp:txXfrm>
    </dsp:sp>
    <dsp:sp modelId="{554D3ACC-7266-4A8C-B532-AABEDC7E47CA}">
      <dsp:nvSpPr>
        <dsp:cNvPr id="0" name=""/>
        <dsp:cNvSpPr/>
      </dsp:nvSpPr>
      <dsp:spPr>
        <a:xfrm rot="5400000">
          <a:off x="4277608" y="-1143670"/>
          <a:ext cx="1270567" cy="70906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Современная модель религиозного образования РПЦ.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Конфессиональный подход в изучении теологии в церковных учебных заведениях.</a:t>
          </a:r>
          <a:endParaRPr lang="ru-RU" sz="2000" kern="1200" dirty="0"/>
        </a:p>
      </dsp:txBody>
      <dsp:txXfrm rot="5400000">
        <a:off x="4277608" y="-1143670"/>
        <a:ext cx="1270567" cy="7090615"/>
      </dsp:txXfrm>
    </dsp:sp>
    <dsp:sp modelId="{58B55D66-026B-4E1C-9230-83EA9FE74A3F}">
      <dsp:nvSpPr>
        <dsp:cNvPr id="0" name=""/>
        <dsp:cNvSpPr/>
      </dsp:nvSpPr>
      <dsp:spPr>
        <a:xfrm rot="5400000">
          <a:off x="-293053" y="3822345"/>
          <a:ext cx="1953691" cy="136758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</a:rPr>
            <a:t>Методика преподавания религиозных дисциплин </a:t>
          </a:r>
          <a:endParaRPr lang="ru-RU" sz="1400" kern="1200" dirty="0">
            <a:solidFill>
              <a:srgbClr val="002060"/>
            </a:solidFill>
          </a:endParaRPr>
        </a:p>
      </dsp:txBody>
      <dsp:txXfrm rot="5400000">
        <a:off x="-293053" y="3822345"/>
        <a:ext cx="1953691" cy="1367584"/>
      </dsp:txXfrm>
    </dsp:sp>
    <dsp:sp modelId="{B15475BF-1368-4044-B38D-F2213F941F27}">
      <dsp:nvSpPr>
        <dsp:cNvPr id="0" name=""/>
        <dsp:cNvSpPr/>
      </dsp:nvSpPr>
      <dsp:spPr>
        <a:xfrm rot="5400000">
          <a:off x="4277942" y="618933"/>
          <a:ext cx="1269899" cy="70906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Методологические подходы в преподавании религии. 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err="1" smtClean="0"/>
            <a:t>Общедидактические</a:t>
          </a:r>
          <a:r>
            <a:rPr lang="ru-RU" sz="2000" kern="1200" dirty="0" smtClean="0"/>
            <a:t> и частные принципы преподавания религиозных дисциплин.</a:t>
          </a:r>
          <a:endParaRPr lang="ru-RU" sz="2000" kern="1200" dirty="0"/>
        </a:p>
      </dsp:txBody>
      <dsp:txXfrm rot="5400000">
        <a:off x="4277942" y="618933"/>
        <a:ext cx="1269899" cy="70906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2/2/2015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2/2/2015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2/2/2015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2/2/2015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2/2/2015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2/2/2015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4191000"/>
            <a:ext cx="8305800" cy="1143000"/>
          </a:xfrm>
        </p:spPr>
        <p:txBody>
          <a:bodyPr/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230505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Религиозная педагогика в системе светского и церковного образования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РЕЛИГИОЗНАЯ ПЕДАГОГИКА В СИСТЕМЕ СВЕТСКОГО И ЦЕРКОВНОГО ОБРАЗОВАНИЯ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Учебный модуль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52399" y="122995"/>
          <a:ext cx="8915401" cy="677162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16417"/>
                <a:gridCol w="4228260"/>
                <a:gridCol w="3970724"/>
              </a:tblGrid>
              <a:tr h="6417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Формы и виды деятельности</a:t>
                      </a:r>
                      <a:endParaRPr lang="ru-RU" dirty="0"/>
                    </a:p>
                  </a:txBody>
                  <a:tcPr/>
                </a:tc>
              </a:tr>
              <a:tr h="641767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Теоретические основы религиозного образования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Интерактивная лекция</a:t>
                      </a:r>
                      <a:endParaRPr lang="ru-RU" dirty="0"/>
                    </a:p>
                  </a:txBody>
                  <a:tcPr/>
                </a:tc>
              </a:tr>
              <a:tr h="892169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Богословское, теологическое и религиоведческое образование в России и за рубежом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Интерактивная лекция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641767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Современная модель религиозного образования РПЦ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Семинар </a:t>
                      </a:r>
                      <a:endParaRPr lang="ru-RU" dirty="0"/>
                    </a:p>
                  </a:txBody>
                  <a:tcPr/>
                </a:tc>
              </a:tr>
              <a:tr h="1088627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Основные требования к профессиональной компетентности преподавателя религиозных дисциплин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Лекционно-семинарское занятие</a:t>
                      </a:r>
                      <a:endParaRPr lang="ru-RU" dirty="0"/>
                    </a:p>
                  </a:txBody>
                  <a:tcPr/>
                </a:tc>
              </a:tr>
              <a:tr h="892169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Религиозная культура в школе: принципы и подходы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Интерактивная лекция</a:t>
                      </a:r>
                    </a:p>
                    <a:p>
                      <a:r>
                        <a:rPr lang="ru-RU" dirty="0" smtClean="0"/>
                        <a:t>Практическое занятие</a:t>
                      </a:r>
                      <a:endParaRPr lang="ru-RU" dirty="0"/>
                    </a:p>
                  </a:txBody>
                  <a:tcPr/>
                </a:tc>
              </a:tr>
              <a:tr h="892169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Особенности преподавания религиозных дисциплин в школе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Практическое занятие </a:t>
                      </a:r>
                      <a:endParaRPr lang="ru-RU" dirty="0"/>
                    </a:p>
                  </a:txBody>
                  <a:tcPr/>
                </a:tc>
              </a:tr>
              <a:tr h="892169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Методические приемы работы с религиозным содержанием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мастер-класс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1143000"/>
          <a:ext cx="8458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Религиозная педагогика в системе светского и церковного образования</a:t>
            </a:r>
            <a:endParaRPr lang="ru-RU" sz="31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752600"/>
            <a:ext cx="8305800" cy="4830763"/>
          </a:xfrm>
        </p:spPr>
        <p:txBody>
          <a:bodyPr/>
          <a:lstStyle/>
          <a:p>
            <a:r>
              <a:rPr lang="ru-RU" dirty="0" smtClean="0"/>
              <a:t>Раскрыть теоретические подходы к религиозному образованию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Познакомить с системой религиозного образования в светской школе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>
                <a:solidFill>
                  <a:schemeClr val="dk1"/>
                </a:solidFill>
              </a:rPr>
              <a:t>Показать современную модель религиозного образования РПЦ</a:t>
            </a:r>
            <a:r>
              <a:rPr lang="en-US" dirty="0" smtClean="0">
                <a:solidFill>
                  <a:schemeClr val="dk1"/>
                </a:solidFill>
              </a:rPr>
              <a:t>.</a:t>
            </a:r>
            <a:endParaRPr lang="ru-RU" dirty="0" smtClean="0"/>
          </a:p>
          <a:p>
            <a:r>
              <a:rPr lang="ru-RU" dirty="0" smtClean="0"/>
              <a:t>Познакомить с методикой преподавания религиозных предметов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Задачи курса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ru-RU" b="1" u="sng" dirty="0" smtClean="0"/>
              <a:t>Историко-педагогические исследования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ru-RU" b="1" dirty="0" smtClean="0"/>
          </a:p>
          <a:p>
            <a:pPr marL="0" indent="0">
              <a:spcBef>
                <a:spcPts val="0"/>
              </a:spcBef>
              <a:defRPr/>
            </a:pPr>
            <a:r>
              <a:rPr lang="ru-RU" dirty="0" smtClean="0"/>
              <a:t>Белозерцев Е.П. Образование: историко-культурный феномен. Курс лекций. СПб.: 2004. С. 3-45.</a:t>
            </a:r>
          </a:p>
          <a:p>
            <a:pPr marL="0" indent="0">
              <a:spcBef>
                <a:spcPts val="0"/>
              </a:spcBef>
              <a:defRPr/>
            </a:pPr>
            <a:r>
              <a:rPr lang="ru-RU" dirty="0" err="1" smtClean="0"/>
              <a:t>Безрогов</a:t>
            </a:r>
            <a:r>
              <a:rPr lang="ru-RU" dirty="0" smtClean="0"/>
              <a:t> В.Г. Становление христианского образования (</a:t>
            </a:r>
            <a:r>
              <a:rPr lang="en-US" dirty="0" smtClean="0"/>
              <a:t>II-V</a:t>
            </a:r>
            <a:r>
              <a:rPr lang="ru-RU" smtClean="0"/>
              <a:t>)</a:t>
            </a:r>
            <a:endParaRPr lang="ru-RU" dirty="0" smtClean="0"/>
          </a:p>
          <a:p>
            <a:pPr marL="0" indent="0">
              <a:spcBef>
                <a:spcPts val="0"/>
              </a:spcBef>
              <a:defRPr/>
            </a:pPr>
            <a:r>
              <a:rPr lang="ru-RU" dirty="0" err="1" smtClean="0"/>
              <a:t>Беленчук</a:t>
            </a:r>
            <a:r>
              <a:rPr lang="ru-RU" dirty="0" smtClean="0"/>
              <a:t> Л.Н., </a:t>
            </a:r>
            <a:r>
              <a:rPr lang="ru-RU" dirty="0" err="1" smtClean="0"/>
              <a:t>Янушкявичене</a:t>
            </a:r>
            <a:r>
              <a:rPr lang="ru-RU" dirty="0" smtClean="0"/>
              <a:t> О.Л. История зарубежной и отечественной педагогики. М.,2009 </a:t>
            </a:r>
          </a:p>
          <a:p>
            <a:pPr marL="0" indent="0">
              <a:spcBef>
                <a:spcPts val="0"/>
              </a:spcBef>
              <a:defRPr/>
            </a:pPr>
            <a:r>
              <a:rPr lang="ru-RU" dirty="0" smtClean="0"/>
              <a:t>Харисова Л.А., </a:t>
            </a:r>
            <a:r>
              <a:rPr lang="ru-RU" dirty="0" err="1" smtClean="0"/>
              <a:t>Безрогов</a:t>
            </a:r>
            <a:r>
              <a:rPr lang="ru-RU" dirty="0" smtClean="0"/>
              <a:t> В.Г. Педагогика и религиозная традиция</a:t>
            </a:r>
          </a:p>
          <a:p>
            <a:pPr marL="0" indent="0">
              <a:spcBef>
                <a:spcPts val="0"/>
              </a:spcBef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9445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Научные исследования в области религиозной педагогики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990600"/>
            <a:ext cx="8991600" cy="5867400"/>
          </a:xfrm>
        </p:spPr>
        <p:txBody>
          <a:bodyPr>
            <a:noAutofit/>
          </a:bodyPr>
          <a:lstStyle/>
          <a:p>
            <a:r>
              <a:rPr lang="ru-RU" sz="1800" b="1" dirty="0" err="1" smtClean="0"/>
              <a:t>Чернега</a:t>
            </a:r>
            <a:r>
              <a:rPr lang="ru-RU" sz="1800" b="1" dirty="0" smtClean="0"/>
              <a:t> К.А. Православное образование в государственных и муниципальных образовательных учреждениях // Православное образование в нормативных правовых актах и документах. М., 2000. С. 3-35.</a:t>
            </a:r>
          </a:p>
          <a:p>
            <a:r>
              <a:rPr lang="ru-RU" sz="1800" b="1" dirty="0" smtClean="0"/>
              <a:t> </a:t>
            </a:r>
            <a:r>
              <a:rPr lang="ru-RU" sz="1800" b="1" dirty="0" err="1" smtClean="0"/>
              <a:t>Чернега</a:t>
            </a:r>
            <a:r>
              <a:rPr lang="ru-RU" sz="1800" b="1" dirty="0" smtClean="0"/>
              <a:t> К.А. Правовой аспект религиозного образования в государственной средней школе // Приход (Православный экономический вестник). 2002. № 8. С. 15–19.</a:t>
            </a:r>
          </a:p>
          <a:p>
            <a:r>
              <a:rPr lang="ru-RU" sz="1800" b="1" dirty="0" smtClean="0"/>
              <a:t> </a:t>
            </a:r>
            <a:r>
              <a:rPr lang="ru-RU" sz="1800" b="1" dirty="0" err="1" smtClean="0"/>
              <a:t>Чернега</a:t>
            </a:r>
            <a:r>
              <a:rPr lang="ru-RU" sz="1800" b="1" dirty="0" smtClean="0"/>
              <a:t> К.А. Религиозное и религиоведческое образование в государственной школе. На вопросы отвечает юрист Координационного совета по взаимодействию Министерства образования РФ и Московской Патриархии, канд. </a:t>
            </a:r>
            <a:r>
              <a:rPr lang="ru-RU" sz="1800" b="1" dirty="0" err="1" smtClean="0"/>
              <a:t>юрид</a:t>
            </a:r>
            <a:r>
              <a:rPr lang="ru-RU" sz="1800" b="1" dirty="0" smtClean="0"/>
              <a:t>. наук К.А. </a:t>
            </a:r>
            <a:r>
              <a:rPr lang="ru-RU" sz="1800" b="1" dirty="0" err="1" smtClean="0"/>
              <a:t>Чернега</a:t>
            </a:r>
            <a:r>
              <a:rPr lang="ru-RU" sz="1800" b="1" dirty="0" smtClean="0"/>
              <a:t> // Приход. 2003. № 1. С. 30–35.</a:t>
            </a:r>
          </a:p>
          <a:p>
            <a:pPr lvl="0"/>
            <a:r>
              <a:rPr lang="ru-RU" sz="1800" b="1" dirty="0" err="1" smtClean="0"/>
              <a:t>Понкин</a:t>
            </a:r>
            <a:r>
              <a:rPr lang="ru-RU" sz="1800" b="1" dirty="0" smtClean="0"/>
              <a:t> И.В. Преподавание знаний о религии в светской школе: европейский опыт правового регулирования // Свободная мысль. 2006. № 6.</a:t>
            </a:r>
          </a:p>
          <a:p>
            <a:pPr lvl="0"/>
            <a:r>
              <a:rPr lang="ru-RU" sz="1800" b="1" dirty="0" err="1" smtClean="0"/>
              <a:t>Понкин</a:t>
            </a:r>
            <a:r>
              <a:rPr lang="ru-RU" sz="1800" b="1" dirty="0" smtClean="0"/>
              <a:t> И.В. Теологический факультет государственного университета: Европейский опыт правового регулирования. – М.,2006.</a:t>
            </a:r>
          </a:p>
          <a:p>
            <a:pPr lvl="0"/>
            <a:r>
              <a:rPr lang="ru-RU" sz="1800" b="1" dirty="0" smtClean="0"/>
              <a:t> </a:t>
            </a:r>
            <a:r>
              <a:rPr lang="ru-RU" sz="1800" b="1" dirty="0" err="1" smtClean="0"/>
              <a:t>Понкин</a:t>
            </a:r>
            <a:r>
              <a:rPr lang="ru-RU" sz="1800" b="1" dirty="0" smtClean="0"/>
              <a:t> И.В. Теологические факультеты в государственных университетах Швейцарии // Образование. 2004. № 10. С. 3–22; 2004. № 11. С. 3–29.</a:t>
            </a:r>
          </a:p>
          <a:p>
            <a:pPr lvl="0"/>
            <a:r>
              <a:rPr lang="ru-RU" sz="1800" b="1" dirty="0" smtClean="0"/>
              <a:t>. </a:t>
            </a:r>
            <a:r>
              <a:rPr lang="ru-RU" sz="1800" b="1" dirty="0" err="1" smtClean="0"/>
              <a:t>Понкин</a:t>
            </a:r>
            <a:r>
              <a:rPr lang="ru-RU" sz="1800" b="1" dirty="0" smtClean="0"/>
              <a:t> И.В. Светскость государства и образования во Франции: взгляд на 2002–2003 гг. 2004. С.3-148 </a:t>
            </a:r>
          </a:p>
          <a:p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8382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Религиозно-правовой аспект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524000"/>
            <a:ext cx="8305800" cy="51054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Козырев Ф.Н. Религиозное образования в светской школе. СПб.,2005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Козырев Ф.Н. Гуманитарное религиозное образования. </a:t>
            </a:r>
            <a:r>
              <a:rPr lang="ru-RU" dirty="0" err="1" smtClean="0"/>
              <a:t>Спб</a:t>
            </a:r>
            <a:r>
              <a:rPr lang="ru-RU" dirty="0" smtClean="0"/>
              <a:t>, 2010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Шмонин</a:t>
            </a:r>
            <a:r>
              <a:rPr lang="ru-RU" dirty="0" smtClean="0"/>
              <a:t> Д.В. Религиозное образование и образовательные парадигмы. Вестник РХГА. №1. С.50-62.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Харисова Л. А. Религиозная культура в содержании образования. М., 2002</a:t>
            </a:r>
            <a:r>
              <a:rPr lang="ru-RU" b="1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Метлик. И.В., Склярова Т.В. Религиозное образование Русской Православной Церкви и его проблема стандартизации в образовательной школе. Вестник ПСТГУ IV: Педагогика. Психология 2011. </a:t>
            </a:r>
            <a:r>
              <a:rPr lang="ru-RU" dirty="0" err="1" smtClean="0"/>
              <a:t>Вып</a:t>
            </a:r>
            <a:r>
              <a:rPr lang="ru-RU" dirty="0" smtClean="0"/>
              <a:t>. 4 (23). С. 7–23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Теоретико-методологические исследования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Меньшиков М.В. Зачем изучать религию Вестник ПСТГУ IV: Педагогика. Психология 2011. </a:t>
            </a:r>
            <a:r>
              <a:rPr lang="ru-RU" dirty="0" err="1" smtClean="0"/>
              <a:t>Вып</a:t>
            </a:r>
            <a:r>
              <a:rPr lang="ru-RU" dirty="0" smtClean="0"/>
              <a:t>. 4 (23). С. 37–45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Склярова Т.В. Теория и методика преподавания религиозной культуры в школе Вестник ПСТГУIV: Педагогика. Психология 2012. </a:t>
            </a:r>
            <a:r>
              <a:rPr lang="ru-RU" dirty="0" err="1" smtClean="0"/>
              <a:t>Вып</a:t>
            </a:r>
            <a:r>
              <a:rPr lang="ru-RU" dirty="0" smtClean="0"/>
              <a:t>. 4 (27). С. 7–12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Розина О.В. Некоторые методологические проблемы курса ОРКСЭ и подготовки учителя к решению задач ДНВ. Вестник ПСТГУIV: Педагогика. Психология 2012. </a:t>
            </a:r>
            <a:r>
              <a:rPr lang="ru-RU" dirty="0" err="1" smtClean="0"/>
              <a:t>Вып</a:t>
            </a:r>
            <a:r>
              <a:rPr lang="ru-RU" dirty="0" smtClean="0"/>
              <a:t>. 1 (28). 2013. </a:t>
            </a:r>
            <a:r>
              <a:rPr lang="ru-RU" smtClean="0"/>
              <a:t>С.62-75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Исследования проблемно-методического содержания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41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«На Западе религиозная педагогика заняла свое достойное место и давно уже стала самостоятельной областью академических исследований. За последние десятилетия сформирован категориальный аппарат, заложены научные основы религиозного образования, сложилось представление о методологической культуре преподавания религии в школе и начинают складываться международные академические стандарты. </a:t>
            </a:r>
            <a:r>
              <a:rPr lang="ru-RU" b="1" i="1" dirty="0" smtClean="0"/>
              <a:t>Россия до сих пор находится в стороне от этих процессов</a:t>
            </a:r>
            <a:r>
              <a:rPr lang="ru-RU" dirty="0" smtClean="0"/>
              <a:t>» (Козырев Ф.Н. Религиозное образование в светской школе. СПБ., 2005).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rPr>
              <a:t>Проблемная</a:t>
            </a:r>
            <a:r>
              <a:rPr lang="ru-RU" sz="5300" b="1" dirty="0" smtClean="0">
                <a:solidFill>
                  <a:srgbClr val="00206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rPr>
              <a:t>ситуация</a:t>
            </a:r>
            <a:br>
              <a:rPr lang="ru-RU" sz="4400" b="1" dirty="0" smtClean="0">
                <a:solidFill>
                  <a:srgbClr val="00206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rPr>
            </a:br>
            <a:r>
              <a:rPr lang="ru-RU" sz="4400" b="1" dirty="0" smtClean="0">
                <a:solidFill>
                  <a:srgbClr val="00206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Развитие религиозного образования в историческом экскурсе.</a:t>
            </a:r>
          </a:p>
          <a:p>
            <a:r>
              <a:rPr lang="ru-RU" dirty="0" smtClean="0"/>
              <a:t>2. Религиозная педагогика в системе педагогической науки.</a:t>
            </a:r>
          </a:p>
          <a:p>
            <a:r>
              <a:rPr lang="ru-RU" dirty="0" smtClean="0"/>
              <a:t>3. Содержание религиозной педагогики и ее основные направления.</a:t>
            </a:r>
          </a:p>
          <a:p>
            <a:r>
              <a:rPr lang="ru-RU" dirty="0" smtClean="0"/>
              <a:t>4. Задачи религиозной педагогики.</a:t>
            </a:r>
          </a:p>
          <a:p>
            <a:r>
              <a:rPr lang="ru-RU" dirty="0" smtClean="0"/>
              <a:t>5. Современные исследователи проблемы религиозной педагогики.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rPr>
              <a:t>Вопросы для рассмотрения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95400"/>
            <a:ext cx="8915400" cy="5562600"/>
          </a:xfrm>
        </p:spPr>
        <p:txBody>
          <a:bodyPr>
            <a:normAutofit/>
          </a:bodyPr>
          <a:lstStyle/>
          <a:p>
            <a:r>
              <a:rPr lang="ru-RU" dirty="0" smtClean="0"/>
              <a:t>Античные образовательные модели лежали в религиозном поле.</a:t>
            </a:r>
          </a:p>
          <a:p>
            <a:r>
              <a:rPr lang="en-US" dirty="0" smtClean="0"/>
              <a:t>II</a:t>
            </a:r>
            <a:r>
              <a:rPr lang="ru-RU" dirty="0" smtClean="0"/>
              <a:t>-</a:t>
            </a:r>
            <a:r>
              <a:rPr lang="en-US" dirty="0" smtClean="0"/>
              <a:t>V</a:t>
            </a:r>
            <a:r>
              <a:rPr lang="ru-RU" dirty="0" smtClean="0"/>
              <a:t> вв. - светский характер государственного образования в христианско-эллинистическом мире, появление христианских церковных школ.</a:t>
            </a:r>
          </a:p>
          <a:p>
            <a:r>
              <a:rPr lang="en-US" dirty="0" smtClean="0"/>
              <a:t>V</a:t>
            </a:r>
            <a:r>
              <a:rPr lang="ru-RU" dirty="0" smtClean="0"/>
              <a:t>–</a:t>
            </a:r>
            <a:r>
              <a:rPr lang="en-US" dirty="0" smtClean="0"/>
              <a:t>XII</a:t>
            </a:r>
            <a:r>
              <a:rPr lang="ru-RU" dirty="0" smtClean="0"/>
              <a:t> вв. - «</a:t>
            </a:r>
            <a:r>
              <a:rPr lang="ru-RU" dirty="0" err="1" smtClean="0"/>
              <a:t>секулярные</a:t>
            </a:r>
            <a:r>
              <a:rPr lang="ru-RU" dirty="0" smtClean="0"/>
              <a:t> искусства христианизируются, включаются в иерархию наук, главной среди которых становиться теология» (Д.В. </a:t>
            </a:r>
            <a:r>
              <a:rPr lang="ru-RU" dirty="0" err="1" smtClean="0"/>
              <a:t>Шмонин</a:t>
            </a:r>
            <a:r>
              <a:rPr lang="ru-RU" dirty="0" smtClean="0"/>
              <a:t>).</a:t>
            </a:r>
          </a:p>
          <a:p>
            <a:r>
              <a:rPr lang="ru-RU" dirty="0" smtClean="0"/>
              <a:t> </a:t>
            </a:r>
            <a:r>
              <a:rPr lang="en-US" dirty="0" smtClean="0"/>
              <a:t>XIV-XVI</a:t>
            </a:r>
            <a:r>
              <a:rPr lang="ru-RU" dirty="0" smtClean="0"/>
              <a:t> вв.  - смена педагогической парадигмы от христианской (схоластической) к </a:t>
            </a:r>
            <a:r>
              <a:rPr lang="ru-RU" dirty="0" err="1" smtClean="0"/>
              <a:t>секулярной</a:t>
            </a:r>
            <a:r>
              <a:rPr lang="ru-RU" dirty="0" smtClean="0"/>
              <a:t> (новоевропейской).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rPr>
              <a:t>Исторический экскурс</a:t>
            </a:r>
            <a:br>
              <a:rPr lang="ru-RU" sz="4000" b="1" dirty="0" smtClean="0">
                <a:solidFill>
                  <a:srgbClr val="00206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rPr>
            </a:br>
            <a:r>
              <a:rPr lang="ru-RU" sz="4000" b="1" i="1" dirty="0" smtClean="0">
                <a:solidFill>
                  <a:srgbClr val="00206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rPr>
              <a:t>основные тезисы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638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X</a:t>
            </a:r>
            <a:r>
              <a:rPr lang="ru-RU" dirty="0" smtClean="0"/>
              <a:t>-</a:t>
            </a:r>
            <a:r>
              <a:rPr lang="en-US" dirty="0" smtClean="0"/>
              <a:t>XII</a:t>
            </a:r>
            <a:r>
              <a:rPr lang="ru-RU" dirty="0" smtClean="0"/>
              <a:t> вв. за обязательным крещением последовало обязательное религиозное христианское образование.</a:t>
            </a:r>
          </a:p>
          <a:p>
            <a:r>
              <a:rPr lang="en-US" dirty="0" smtClean="0"/>
              <a:t>XV</a:t>
            </a:r>
            <a:r>
              <a:rPr lang="ru-RU" dirty="0" smtClean="0"/>
              <a:t>- </a:t>
            </a:r>
            <a:r>
              <a:rPr lang="en-US" dirty="0" smtClean="0"/>
              <a:t>XVI</a:t>
            </a:r>
            <a:r>
              <a:rPr lang="ru-RU" dirty="0" smtClean="0"/>
              <a:t>вв. -сложились единые принципы древнерусской педагогики (строение душевное – учение о долге душевном или дело спасения души; строение мирское – наука о гражданском общежитии и  домостроение).</a:t>
            </a:r>
          </a:p>
          <a:p>
            <a:r>
              <a:rPr lang="ru-RU" dirty="0" smtClean="0"/>
              <a:t>Решением Стоглавого собора (1551 г.) была создана и закреплена система православного образования.</a:t>
            </a:r>
          </a:p>
          <a:p>
            <a:r>
              <a:rPr lang="ru-RU" dirty="0" smtClean="0"/>
              <a:t>XVIII век – закладываются основы государственного образования на основе гуманистического идеала.</a:t>
            </a:r>
          </a:p>
          <a:p>
            <a:r>
              <a:rPr lang="ru-RU" dirty="0" smtClean="0"/>
              <a:t> В 1802 году впервые в истории России учреждается Министерство народного просвещения – </a:t>
            </a:r>
            <a:r>
              <a:rPr lang="ru-RU" b="1" i="1" dirty="0" smtClean="0"/>
              <a:t>«христианское благочестие  должно всегда быть основанием истинного просвещения».</a:t>
            </a:r>
          </a:p>
          <a:p>
            <a:r>
              <a:rPr lang="en-US" dirty="0" smtClean="0"/>
              <a:t>XIX</a:t>
            </a:r>
            <a:r>
              <a:rPr lang="ru-RU" dirty="0" smtClean="0"/>
              <a:t> век складывается система духовного образования (приходские училища,  уездные училища, епархиальные семинарии, академии).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rPr>
              <a:t>Религиозное образование в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95399"/>
            <a:ext cx="8839200" cy="525780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4000" b="1" dirty="0" smtClean="0"/>
              <a:t>Религиозная педагогика </a:t>
            </a:r>
            <a:r>
              <a:rPr lang="ru-RU" sz="4000" dirty="0" smtClean="0"/>
              <a:t>имеет многовековую историю, традиции и все основания для того, чтобы обратиться к ее изучению. </a:t>
            </a:r>
          </a:p>
          <a:p>
            <a:pPr>
              <a:buNone/>
            </a:pPr>
            <a:r>
              <a:rPr lang="ru-RU" sz="4000" b="1" dirty="0" smtClean="0"/>
              <a:t>Религиозное образование можно обозначить как феномен развивающихся</a:t>
            </a:r>
            <a:r>
              <a:rPr lang="ru-RU" sz="4000" dirty="0" smtClean="0"/>
              <a:t> на протяжении многих столетий образовательных моделей и систем, в основе которых лежали различные виды и элементы религиозного (теологического) мировоззрения. 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rPr>
              <a:t>Резюме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7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914400"/>
            <a:ext cx="5715000" cy="564575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8839200" cy="838200"/>
          </a:xfrm>
        </p:spPr>
        <p:txBody>
          <a:bodyPr>
            <a:no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</a:rPr>
              <a:t>Стасенко</a:t>
            </a:r>
            <a:r>
              <a:rPr lang="ru-RU" sz="2800" dirty="0" smtClean="0">
                <a:solidFill>
                  <a:srgbClr val="002060"/>
                </a:solidFill>
              </a:rPr>
              <a:t> В.Г., Низовая И.Ю. Психология и педагогика. М., 2010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Дуга 4"/>
          <p:cNvSpPr/>
          <p:nvPr/>
        </p:nvSpPr>
        <p:spPr>
          <a:xfrm>
            <a:off x="4572000" y="3200400"/>
            <a:ext cx="914400" cy="685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81000" y="1447800"/>
          <a:ext cx="82296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РЕЛИГИОЗНАЯ ПЕДАГОГИКА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295400"/>
            <a:ext cx="8305800" cy="48307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Познакомить  с конфессиональной составляющей религиозной педагогики.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Развить способности к межкультурной коммуникации, в которой присутствует религиозная составляющая.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Дать знания первичных понятий разных религий и способность вступать в диалог с их представителями.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Раскрыть теоретические подходы к религиозному образованию.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Познакомить с методикой преподавания религиозных предметов.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Дать основы организации и ведения церковно-образовательной деятельности.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8683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Задачи религиозной педагогики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</TotalTime>
  <Words>1130</Words>
  <Application>Microsoft Office PowerPoint</Application>
  <PresentationFormat>Экран (4:3)</PresentationFormat>
  <Paragraphs>117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Религиозная педагогика в системе светского и церковного образования</vt:lpstr>
      <vt:lpstr>Проблемная ситуация  </vt:lpstr>
      <vt:lpstr>Вопросы для рассмотрения </vt:lpstr>
      <vt:lpstr>Исторический экскурс основные тезисы</vt:lpstr>
      <vt:lpstr>Религиозное образование в России</vt:lpstr>
      <vt:lpstr>Резюме </vt:lpstr>
      <vt:lpstr>Стасенко В.Г., Низовая И.Ю. Психология и педагогика. М., 2010</vt:lpstr>
      <vt:lpstr>РЕЛИГИОЗНАЯ ПЕДАГОГИКА</vt:lpstr>
      <vt:lpstr>Задачи религиозной педагогики</vt:lpstr>
      <vt:lpstr>Учебный модуль</vt:lpstr>
      <vt:lpstr>Слайд 11</vt:lpstr>
      <vt:lpstr>Религиозная педагогика в системе светского и церковного образования</vt:lpstr>
      <vt:lpstr>Задачи курса</vt:lpstr>
      <vt:lpstr>Научные исследования в области религиозной педагогики</vt:lpstr>
      <vt:lpstr>Религиозно-правовой аспект</vt:lpstr>
      <vt:lpstr>Теоретико-методологические исследования</vt:lpstr>
      <vt:lpstr>Исследования проблемно-методического содержания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Религиозная педагогика в системе светского и церковного образования</dc:title>
  <cp:lastModifiedBy>Саня</cp:lastModifiedBy>
  <cp:revision>53</cp:revision>
  <dcterms:modified xsi:type="dcterms:W3CDTF">2015-02-02T20:46:42Z</dcterms:modified>
</cp:coreProperties>
</file>