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67" r:id="rId2"/>
    <p:sldId id="264" r:id="rId3"/>
    <p:sldId id="265" r:id="rId4"/>
    <p:sldId id="266" r:id="rId5"/>
    <p:sldId id="268" r:id="rId6"/>
    <p:sldId id="256" r:id="rId7"/>
    <p:sldId id="257" r:id="rId8"/>
    <p:sldId id="258" r:id="rId9"/>
    <p:sldId id="259" r:id="rId10"/>
    <p:sldId id="272" r:id="rId11"/>
    <p:sldId id="269" r:id="rId12"/>
    <p:sldId id="270" r:id="rId13"/>
    <p:sldId id="273" r:id="rId14"/>
    <p:sldId id="271" r:id="rId15"/>
  </p:sldIdLst>
  <p:sldSz cx="9144000" cy="6858000" type="screen4x3"/>
  <p:notesSz cx="6858000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55CDFC-E6AC-46DB-8D68-2B88635CB9D6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3275"/>
            <a:ext cx="5486400" cy="4368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5F64E1-9389-47C5-B8F6-8C31B0097F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8D1355-A804-4068-891B-E9E73089E76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91ED3-D51D-4BC3-A7AF-D3DE6FC6BB9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E0460-B55A-458C-8CCE-430B0BE97A6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E2B551-0E18-42A4-8E76-2A6188F2813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AE4799-17EE-45A9-90D2-2E9C646F5F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C1E5EC-6B4B-4357-9B5F-10DA77209A8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84CEDE-BDB4-414E-8E90-156C9BAD78F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C3D2DC-83BD-449D-8F8A-B5228D39103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2890C6-2678-4880-AA08-C469F727AB6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06AC05-47C5-4AA4-ABA0-A6F0E1FFAFC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1E139B-54D4-431C-B8B8-A7B50FADD3E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1BE488-EF57-4796-A9F8-9FCAB371371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CF6ABF-4C20-430D-AC19-B78838A9092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A836C3-86E3-46FE-BABA-60C04A09456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7BF45-F7C8-4A59-968C-FB5DA153B454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E4B7C-5DEF-44D8-9582-17C0B22DBB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F3D2-34C7-45FC-9497-B53045FE07C8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D86C5-CE01-4F52-86A9-888F751E3A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2A8F6-14D0-402C-BD01-D951AC516680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5DC71-E468-4E7F-BEEF-69418AD850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50D73-45C5-46CD-8811-EF52FE394543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601FA-422A-44F4-94DB-19BF145D45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DADC3-EC28-4571-ABD5-B43BA94BA41A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032B4-8993-4C50-A235-DFF7D843C0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294D1-637E-4838-8D62-47225B4AF4E8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D0BD1-5675-4464-881E-CC4C22069D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17C38-280D-4C2E-AC94-DC20536529E6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1AEE7-E6FC-4722-8E43-941D2D1AE7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71845-80FC-4380-BF8E-3365C5C27793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BC5D-32FB-43B9-AB1E-FC79DBAB1B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480E3-D956-47A5-97CE-3F8C6C2B2417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53FFB-0389-4742-8431-92BB57025E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4389B-59F7-4D65-B207-9326F6CC7CE8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0AF7-83D4-4172-8B6D-6EAB9466BA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51B97-F7A8-45D1-A42B-79AC6F382EC7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48208-8E41-4620-BE4E-1407B52F92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0578DA-070D-4F11-A279-6921B754E9B9}" type="datetimeFigureOut">
              <a:rPr lang="ru-RU"/>
              <a:pPr>
                <a:defRPr/>
              </a:pPr>
              <a:t>06.10.2013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B65FF4-2403-4A83-9117-DB7BD6751F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3" r:id="rId2"/>
    <p:sldLayoutId id="2147483772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73" r:id="rId9"/>
    <p:sldLayoutId id="2147483769" r:id="rId10"/>
    <p:sldLayoutId id="214748377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26574968" y="0"/>
            <a:ext cx="7444538" cy="69865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Отправляясь в путешествие, мы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стараемся как можно больше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Узнать о пункте нашего назна 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чения. Просматриваем сводки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погоды,  новости о полити 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Ческой  обстановке,  берем с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собой разговорник, но даже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Подготовившись приходим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в замешательство, когда наши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жесты истолковываются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неверно.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4633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Отправляясь в путешествие, 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стараемся как можно больше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узнать о пункте нашего назна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чения. Просматриваем сводки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погоды,  новости о полити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ческой  обстановке,  берем 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собой разговорник, но даже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подготовившись, приходим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в замешательство, когда наши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жесты истолковываются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неверно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1137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7929618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 Лапландии приветствуя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друг друга, люди трутся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носами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988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571500" y="785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0"/>
            <a:ext cx="4011034" cy="68634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Жители Анда-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манских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островов 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прощанье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подносят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ладонь знакомого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к своим губам и тихонько дуют на неё.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0063" y="0"/>
            <a:ext cx="4833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84976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Тибетцы снимают го-</a:t>
            </a:r>
            <a:endParaRPr lang="en-US" sz="66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ловной убор правой</a:t>
            </a:r>
            <a:endParaRPr lang="en-US" sz="66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рукой, а левую руку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закладывают за ухо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и высовывают язык.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642938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550290" cy="41549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Одни и те же жесты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у разных народов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могут иметь разные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значения.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4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86380" y="500042"/>
            <a:ext cx="2722220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</a:t>
            </a:r>
            <a:r>
              <a:rPr 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’</a:t>
            </a:r>
            <a:r>
              <a:rPr lang="ru-RU" sz="8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кей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00042"/>
            <a:ext cx="8358246" cy="627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Значение жеста «о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’</a:t>
            </a:r>
            <a:r>
              <a:rPr lang="ru-RU" sz="4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кей</a:t>
            </a: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»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англоговорящих странах во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c</a:t>
            </a: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принимается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как одобряющий, положительный жест.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Во Франции -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это выражение отрицательных эмоций.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643050"/>
            <a:ext cx="8143932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Здороваться и прощаться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в разных странах принято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тоже по-разному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63" y="3132138"/>
            <a:ext cx="7175500" cy="1793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4163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71572" y="3143248"/>
            <a:ext cx="7572428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>
                <a:rot lat="1244381" lon="51946" rev="610207"/>
              </a:camera>
              <a:lightRig rig="brightRoom" dir="tl"/>
            </a:scene3d>
            <a:sp3d extrusionH="25400" contourW="8890" prstMaterial="powder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        Здравствуйте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 advClick="0" advTm="2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638" y="0"/>
            <a:ext cx="91852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02" y="428604"/>
            <a:ext cx="285752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Bonjour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5934670"/>
            <a:ext cx="37377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Дипломаты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1450"/>
            <a:ext cx="9144000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28926" y="4572008"/>
            <a:ext cx="361028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今日は</a:t>
            </a:r>
            <a:r>
              <a:rPr lang="en-US" altLang="ja-JP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!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368722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По-японски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0"/>
            <a:ext cx="6572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6248" y="428604"/>
            <a:ext cx="41846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Саватди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крап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934670"/>
            <a:ext cx="367709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По-тайски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321</TotalTime>
  <Words>235</Words>
  <Application>Microsoft Office PowerPoint</Application>
  <PresentationFormat>Экран (4:3)</PresentationFormat>
  <Paragraphs>70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Georgia</vt:lpstr>
      <vt:lpstr>Calibri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26</cp:revision>
  <dcterms:modified xsi:type="dcterms:W3CDTF">2013-10-06T15:57:37Z</dcterms:modified>
</cp:coreProperties>
</file>