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4" r:id="rId3"/>
    <p:sldId id="285" r:id="rId4"/>
    <p:sldId id="268" r:id="rId5"/>
    <p:sldId id="286" r:id="rId6"/>
    <p:sldId id="257" r:id="rId7"/>
    <p:sldId id="270" r:id="rId8"/>
    <p:sldId id="258" r:id="rId9"/>
    <p:sldId id="269" r:id="rId10"/>
    <p:sldId id="259" r:id="rId11"/>
    <p:sldId id="273" r:id="rId12"/>
    <p:sldId id="260" r:id="rId13"/>
    <p:sldId id="271" r:id="rId14"/>
    <p:sldId id="261" r:id="rId15"/>
    <p:sldId id="272" r:id="rId16"/>
    <p:sldId id="262" r:id="rId17"/>
    <p:sldId id="274" r:id="rId18"/>
    <p:sldId id="279" r:id="rId19"/>
    <p:sldId id="287" r:id="rId20"/>
    <p:sldId id="282" r:id="rId21"/>
    <p:sldId id="280" r:id="rId22"/>
    <p:sldId id="283" r:id="rId23"/>
    <p:sldId id="288" r:id="rId24"/>
    <p:sldId id="263" r:id="rId25"/>
    <p:sldId id="277" r:id="rId26"/>
    <p:sldId id="26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3300"/>
    <a:srgbClr val="000066"/>
    <a:srgbClr val="FF0066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H="1">
            <a:off x="457198" y="273050"/>
            <a:ext cx="4186239" cy="144143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МБДОУ  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Семьянский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детский сад № 7 «Белоснежка»</a:t>
            </a:r>
            <a:endParaRPr lang="ru-RU" sz="24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686172" cy="4691063"/>
          </a:xfrm>
        </p:spPr>
        <p:txBody>
          <a:bodyPr>
            <a:normAutofit/>
          </a:bodyPr>
          <a:lstStyle/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Беседина Ольга Ивановна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Я с детьми\DSC0557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28596" y="2714620"/>
            <a:ext cx="5111750" cy="3833813"/>
          </a:xfrm>
          <a:prstGeom prst="rect">
            <a:avLst/>
          </a:prstGeom>
          <a:noFill/>
        </p:spPr>
      </p:pic>
      <p:pic>
        <p:nvPicPr>
          <p:cNvPr id="2" name="Picture 2" descr="C:\Users\1\Desktop\Я с детьми\DSC056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785794"/>
            <a:ext cx="4929190" cy="369689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Театр  «Вера»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57818" y="1357298"/>
            <a:ext cx="3543296" cy="528641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6800" dirty="0" smtClean="0"/>
              <a:t>      </a:t>
            </a:r>
            <a:r>
              <a:rPr lang="ru-RU" sz="6800" dirty="0" smtClean="0">
                <a:solidFill>
                  <a:schemeClr val="bg1"/>
                </a:solidFill>
              </a:rPr>
              <a:t>Детский театр "Вера" был основан Верой Горшковой в 1976 году в виде любительской "Театральная Студия Будущего". </a:t>
            </a:r>
          </a:p>
          <a:p>
            <a:pPr>
              <a:buNone/>
            </a:pPr>
            <a:r>
              <a:rPr lang="ru-RU" sz="5000" dirty="0" smtClean="0"/>
              <a:t>      </a:t>
            </a:r>
          </a:p>
          <a:p>
            <a:pPr>
              <a:buNone/>
            </a:pPr>
            <a:r>
              <a:rPr lang="ru-RU" sz="5000" dirty="0" smtClean="0"/>
              <a:t>       </a:t>
            </a:r>
            <a:r>
              <a:rPr lang="ru-RU" sz="6000" dirty="0" smtClean="0">
                <a:solidFill>
                  <a:schemeClr val="bg1"/>
                </a:solidFill>
              </a:rPr>
              <a:t>В 1991 году театр получил профессиональный статус.</a:t>
            </a:r>
          </a:p>
          <a:p>
            <a:pPr>
              <a:buNone/>
            </a:pPr>
            <a:r>
              <a:rPr lang="ru-RU" sz="6000" dirty="0" smtClean="0">
                <a:solidFill>
                  <a:schemeClr val="bg1"/>
                </a:solidFill>
              </a:rPr>
              <a:t>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C:\Users\1\Desktop\vera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85926"/>
            <a:ext cx="5257808" cy="342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0" y="0"/>
            <a:ext cx="8858280" cy="6858000"/>
          </a:xfrm>
        </p:spPr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800000"/>
                </a:solidFill>
              </a:rPr>
              <a:t>В 1976 году Вера Горшкова создала Театральную Студию Будущего. Название оказалось пророческим. Любительская студия дала рождение новому камерному театру для детей в Нижнем Новгороде.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</a:t>
            </a:r>
            <a:r>
              <a:rPr lang="ru-RU" dirty="0" smtClean="0">
                <a:solidFill>
                  <a:srgbClr val="003300"/>
                </a:solidFill>
              </a:rPr>
              <a:t>Освоив азы актерского мастерства, актеры продолжили свое образование в Самарской Государственной Академии культуры и искусств. Мастером курса стал Заслуженный деятель искусств России Е. Табачников. В 1991 г. театр получил профессиональный статус. Художественный руководитель театра – Заслуженный работник культуры России Вера Александровна Горшкова. </a:t>
            </a:r>
            <a:r>
              <a:rPr lang="ru-RU" dirty="0" smtClean="0">
                <a:solidFill>
                  <a:srgbClr val="800000"/>
                </a:solidFill>
              </a:rPr>
              <a:t> За время существования поставлено более шестидесяти спектаклей – от волшебной сказки до пьес мировой драматургии. Спектакли «Детского театра «Вера» демонстрируют яркую театральность, приверженность к импровизационному существованию актёров, создание особой эмоционально-приподнятой атмосферы в зале. Спектакли имеют большой отклик в прессе, на телевидении и радио – как в России, так и за рубежом.</a:t>
            </a:r>
            <a:endParaRPr lang="ru-RU" dirty="0" smtClean="0">
              <a:solidFill>
                <a:srgbClr val="0033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Драматический Театр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000628" y="1285860"/>
            <a:ext cx="4143372" cy="52149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400" dirty="0" smtClean="0">
                <a:solidFill>
                  <a:schemeClr val="bg1"/>
                </a:solidFill>
              </a:rPr>
              <a:t>Год образования театра - 1798. Театр с 1896 года располагается в одном из красивейших зданий на центральной улице города, построенном по проекту главного архитектора императорских театров академика </a:t>
            </a:r>
            <a:r>
              <a:rPr lang="ru-RU" sz="2400" dirty="0" err="1" smtClean="0">
                <a:solidFill>
                  <a:schemeClr val="bg1"/>
                </a:solidFill>
              </a:rPr>
              <a:t>В.А.Шретера</a:t>
            </a:r>
            <a:r>
              <a:rPr lang="ru-RU" sz="2400" dirty="0" smtClean="0">
                <a:solidFill>
                  <a:schemeClr val="bg1"/>
                </a:solidFill>
              </a:rPr>
              <a:t>. 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1\Desktop\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928934"/>
            <a:ext cx="4966926" cy="33309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0" y="285728"/>
            <a:ext cx="8858280" cy="602299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>
                <a:solidFill>
                  <a:srgbClr val="800000"/>
                </a:solidFill>
              </a:rPr>
              <a:t>«Драматический театр М.Горького — один из старейших театров всей России.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</a:rPr>
              <a:t>Первый камень здания был заложен в 1798 году. Изначально это был крепостной театр, владельцем которого был князь Н.Г. </a:t>
            </a:r>
            <a:r>
              <a:rPr lang="ru-RU" dirty="0" err="1" smtClean="0">
                <a:solidFill>
                  <a:srgbClr val="002060"/>
                </a:solidFill>
              </a:rPr>
              <a:t>Шаховский</a:t>
            </a:r>
            <a:r>
              <a:rPr lang="ru-RU" dirty="0" smtClean="0">
                <a:solidFill>
                  <a:srgbClr val="002060"/>
                </a:solidFill>
              </a:rPr>
              <a:t>. В 1896 году на Большой Покровской улице были окончены строительные работы в новом здании театра, в котором он располагается и по сегодняшний день.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003300"/>
                </a:solidFill>
              </a:rPr>
              <a:t>В мае 1896 года театр начал свою театральную деятельность. Первым произведением была опера М. Глинки под названием «»Жизнь за царя»», в которой принимал участие Ф.И. Шаляпин.</a:t>
            </a:r>
            <a:br>
              <a:rPr lang="ru-RU" dirty="0" smtClean="0">
                <a:solidFill>
                  <a:srgbClr val="003300"/>
                </a:solidFill>
              </a:rPr>
            </a:br>
            <a:r>
              <a:rPr lang="ru-RU" dirty="0" smtClean="0">
                <a:solidFill>
                  <a:srgbClr val="003300"/>
                </a:solidFill>
              </a:rPr>
              <a:t>Нижегородский драматический театр известен еще и тем, что это единственный театр в России, в котором были поставлены все пьесы Горького. В 1968 году театр получил звание «»Академического»».» Зрительный зал на 705 мест.  </a:t>
            </a:r>
            <a:endParaRPr lang="ru-RU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Театр  Оперы и Балета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857752" y="1285860"/>
            <a:ext cx="4286248" cy="528641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r>
              <a:rPr lang="ru-RU" sz="3100" dirty="0" smtClean="0"/>
              <a:t>    </a:t>
            </a:r>
            <a:r>
              <a:rPr lang="ru-RU" sz="2800" dirty="0" smtClean="0">
                <a:solidFill>
                  <a:schemeClr val="bg1"/>
                </a:solidFill>
              </a:rPr>
              <a:t>Театр работает с 1935 г. В репертуаре: оперы, балеты, оперетты.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      У истоков создания Горьковского музыкального театра (так он тогда назывался) стояли выдающиеся деятели культуры – известный режиссёр, заслуженный артист РСФСР </a:t>
            </a:r>
            <a:r>
              <a:rPr lang="ru-RU" sz="2800" dirty="0" err="1" smtClean="0">
                <a:solidFill>
                  <a:schemeClr val="bg1"/>
                </a:solidFill>
              </a:rPr>
              <a:t>А.В.Лосский</a:t>
            </a:r>
            <a:r>
              <a:rPr lang="ru-RU" sz="2800" dirty="0" smtClean="0">
                <a:solidFill>
                  <a:schemeClr val="bg1"/>
                </a:solidFill>
              </a:rPr>
              <a:t>, дирижеры-– </a:t>
            </a:r>
            <a:r>
              <a:rPr lang="ru-RU" sz="2800" dirty="0" err="1" smtClean="0">
                <a:solidFill>
                  <a:schemeClr val="bg1"/>
                </a:solidFill>
              </a:rPr>
              <a:t>И.Зак</a:t>
            </a:r>
            <a:r>
              <a:rPr lang="ru-RU" sz="2800" dirty="0" smtClean="0">
                <a:solidFill>
                  <a:schemeClr val="bg1"/>
                </a:solidFill>
              </a:rPr>
              <a:t>, Л.Любимов, талантливый театральный художник А.М.Мазанов. 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C:\Users\1\Desktop\p_F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4786346" cy="3308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0" y="214290"/>
            <a:ext cx="8858280" cy="609443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dirty="0" smtClean="0">
                <a:solidFill>
                  <a:schemeClr val="bg1"/>
                </a:solidFill>
              </a:rPr>
              <a:t>Большой состав исполнителей (симфонический оркестр, хор, балет, солисты оперы и балета) позволяет исполнять произведения русской и зарубежной классики, произведения современных авторов.</a:t>
            </a:r>
          </a:p>
          <a:p>
            <a:pPr>
              <a:buNone/>
            </a:pPr>
            <a:r>
              <a:rPr lang="ru-RU" dirty="0" smtClean="0">
                <a:solidFill>
                  <a:srgbClr val="800000"/>
                </a:solidFill>
              </a:rPr>
              <a:t>      Нижегородский театр оперы и балета им. А. С. Пушкина ведет свою историю с 1935 года. Основой репертуара театра с первых лет становится русская и зарубежная классика. Театром были поставлены все оперы Глинки, Даргомыжского, Мусоргского, оперы и балеты Чайковского. Но нижегородцам особенно близка "Чародейка", созданная по нижегородской легенде. Последняя постановка этой оперы, осуществленная в 1983 году, стала "визитной карточкой" театра. </a:t>
            </a:r>
          </a:p>
          <a:p>
            <a:pPr>
              <a:buNone/>
            </a:pPr>
            <a:r>
              <a:rPr lang="ru-RU" dirty="0" smtClean="0">
                <a:solidFill>
                  <a:srgbClr val="800000"/>
                </a:solidFill>
              </a:rPr>
              <a:t>      </a:t>
            </a:r>
            <a:r>
              <a:rPr lang="ru-RU" dirty="0" smtClean="0">
                <a:solidFill>
                  <a:srgbClr val="002060"/>
                </a:solidFill>
              </a:rPr>
              <a:t>Важнейшим событием в культурной жизни города стало открытие в 1986 году Первого Всероссийского Пушкинского фестиваля оперного и балетного искусства "Болдинская осень". С 1988 года фестиваль, получивший статус всероссийского, ежегодно проходит на сцене Нижегородского государственного академического театра оперы и балета им. А.С. Пушкина. Здесь в 1938 году начал свой творческий путь всемирно известный театральный режиссёр, народный артист СССР, профессор Б.А. Покровский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Театр  Комедии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429256" y="1500174"/>
            <a:ext cx="3714744" cy="462598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dirty="0" smtClean="0">
                <a:solidFill>
                  <a:schemeClr val="bg1"/>
                </a:solidFill>
              </a:rPr>
              <a:t>Нижегородский театр "</a:t>
            </a:r>
            <a:r>
              <a:rPr lang="ru-RU" dirty="0" err="1" smtClean="0">
                <a:solidFill>
                  <a:schemeClr val="bg1"/>
                </a:solidFill>
              </a:rPr>
              <a:t>Комедiя</a:t>
            </a:r>
            <a:r>
              <a:rPr lang="ru-RU" dirty="0" smtClean="0">
                <a:solidFill>
                  <a:schemeClr val="bg1"/>
                </a:solidFill>
              </a:rPr>
              <a:t>" образовался в 1947 году 16 февраля. В этот день состоялась премьера спектакля по пьесе А. Корнейчука "Приезжайте в Звонковое". Основатели – театральная семья с глубокими культурными корнями и традициями - актер Анатолий </a:t>
            </a:r>
            <a:r>
              <a:rPr lang="ru-RU" dirty="0" err="1" smtClean="0">
                <a:solidFill>
                  <a:schemeClr val="bg1"/>
                </a:solidFill>
              </a:rPr>
              <a:t>Любанский</a:t>
            </a:r>
            <a:r>
              <a:rPr lang="ru-RU" dirty="0" smtClean="0">
                <a:solidFill>
                  <a:schemeClr val="bg1"/>
                </a:solidFill>
              </a:rPr>
              <a:t> и его жена актриса Юлия </a:t>
            </a:r>
            <a:r>
              <a:rPr lang="ru-RU" dirty="0" err="1" smtClean="0">
                <a:solidFill>
                  <a:schemeClr val="bg1"/>
                </a:solidFill>
              </a:rPr>
              <a:t>Даминская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Содержимое 6" descr="C:\Users\1\Desktop\Teatr_Komedii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274" y="1357298"/>
            <a:ext cx="5464048" cy="4768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0" y="428604"/>
            <a:ext cx="8715404" cy="5880121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dirty="0" smtClean="0">
                <a:solidFill>
                  <a:schemeClr val="bg1"/>
                </a:solidFill>
              </a:rPr>
              <a:t>«</a:t>
            </a:r>
            <a:r>
              <a:rPr lang="ru-RU" dirty="0" err="1" smtClean="0">
                <a:solidFill>
                  <a:schemeClr val="bg1"/>
                </a:solidFill>
              </a:rPr>
              <a:t>Комедiя</a:t>
            </a:r>
            <a:r>
              <a:rPr lang="ru-RU" dirty="0" smtClean="0">
                <a:solidFill>
                  <a:schemeClr val="bg1"/>
                </a:solidFill>
              </a:rPr>
              <a:t>» превратилась в один из самых посещаемых театров города. Первым в городе его персонал ввел компьютерную программу продажи билетов. Она не только значительно упрощает работу, но и позволяет поддерживать контакт с постоянными зрителями. 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Здесь с успехом идут спектакли, созданные известными режиссерами и художниками, выступают с гастролями столичные труппы. </a:t>
            </a:r>
          </a:p>
          <a:p>
            <a:pPr>
              <a:buNone/>
            </a:pPr>
            <a:r>
              <a:rPr lang="ru-RU" dirty="0" smtClean="0">
                <a:solidFill>
                  <a:srgbClr val="800000"/>
                </a:solidFill>
              </a:rPr>
              <a:t>      Новую сцену освоили Московский театр-студия под руководством Олега </a:t>
            </a:r>
            <a:r>
              <a:rPr lang="ru-RU" dirty="0" err="1" smtClean="0">
                <a:solidFill>
                  <a:srgbClr val="800000"/>
                </a:solidFill>
              </a:rPr>
              <a:t>Табакова</a:t>
            </a:r>
            <a:r>
              <a:rPr lang="ru-RU" dirty="0" smtClean="0">
                <a:solidFill>
                  <a:srgbClr val="800000"/>
                </a:solidFill>
              </a:rPr>
              <a:t>, Московский театр «Мастерская Петра Фоменко», «</a:t>
            </a:r>
            <a:r>
              <a:rPr lang="ru-RU" dirty="0" err="1" smtClean="0">
                <a:solidFill>
                  <a:srgbClr val="800000"/>
                </a:solidFill>
              </a:rPr>
              <a:t>Сатирикон</a:t>
            </a:r>
            <a:r>
              <a:rPr lang="ru-RU" dirty="0" smtClean="0">
                <a:solidFill>
                  <a:srgbClr val="800000"/>
                </a:solidFill>
              </a:rPr>
              <a:t>», Московский театр на </a:t>
            </a:r>
            <a:r>
              <a:rPr lang="ru-RU" dirty="0" err="1" smtClean="0">
                <a:solidFill>
                  <a:srgbClr val="800000"/>
                </a:solidFill>
              </a:rPr>
              <a:t>Юго-Западе</a:t>
            </a:r>
            <a:r>
              <a:rPr lang="ru-RU" dirty="0" smtClean="0">
                <a:solidFill>
                  <a:srgbClr val="800000"/>
                </a:solidFill>
              </a:rPr>
              <a:t>, Белорусский национальный академический русский драматический театр им. Максима Горького, швейцарский Театр </a:t>
            </a:r>
            <a:r>
              <a:rPr lang="ru-RU" dirty="0" err="1" smtClean="0">
                <a:solidFill>
                  <a:srgbClr val="800000"/>
                </a:solidFill>
              </a:rPr>
              <a:t>Види</a:t>
            </a:r>
            <a:r>
              <a:rPr lang="ru-RU" dirty="0" smtClean="0">
                <a:solidFill>
                  <a:srgbClr val="800000"/>
                </a:solidFill>
              </a:rPr>
              <a:t> </a:t>
            </a:r>
            <a:r>
              <a:rPr lang="ru-RU" dirty="0" err="1" smtClean="0">
                <a:solidFill>
                  <a:srgbClr val="800000"/>
                </a:solidFill>
              </a:rPr>
              <a:t>Лозанн</a:t>
            </a:r>
            <a:r>
              <a:rPr lang="ru-RU" dirty="0" smtClean="0">
                <a:solidFill>
                  <a:srgbClr val="800000"/>
                </a:solidFill>
              </a:rPr>
              <a:t> Э.Т.Е. и английский театр </a:t>
            </a:r>
            <a:r>
              <a:rPr lang="ru-RU" dirty="0" err="1" smtClean="0">
                <a:solidFill>
                  <a:srgbClr val="800000"/>
                </a:solidFill>
              </a:rPr>
              <a:t>AandBC</a:t>
            </a:r>
            <a:r>
              <a:rPr lang="ru-RU" dirty="0" smtClean="0">
                <a:solidFill>
                  <a:srgbClr val="800000"/>
                </a:solidFill>
              </a:rPr>
              <a:t>. 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ТЕАТР ОДНОВРЕМЕННОЙ ИГРЫ "</a:t>
            </a:r>
            <a:r>
              <a:rPr lang="en-US" sz="3200" dirty="0" smtClean="0">
                <a:solidFill>
                  <a:srgbClr val="C00000"/>
                </a:solidFill>
              </a:rPr>
              <a:t>ZOO</a:t>
            </a:r>
            <a:r>
              <a:rPr lang="ru-RU" sz="3200" dirty="0" smtClean="0">
                <a:solidFill>
                  <a:srgbClr val="C00000"/>
                </a:solidFill>
              </a:rPr>
              <a:t>ПАРК"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Театр одновременной игры Льва Харламова и Олега </a:t>
            </a:r>
            <a:r>
              <a:rPr lang="ru-RU" dirty="0" err="1" smtClean="0">
                <a:solidFill>
                  <a:schemeClr val="bg1"/>
                </a:solidFill>
              </a:rPr>
              <a:t>Шапкова</a:t>
            </a:r>
            <a:r>
              <a:rPr lang="ru-RU" dirty="0" smtClean="0">
                <a:solidFill>
                  <a:schemeClr val="bg1"/>
                </a:solidFill>
              </a:rPr>
              <a:t> случился в октябре 2003 года в Нижнем Новгороде для независимой реализации театральных проектов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1\Desktop\LG381045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9000" y="1624805"/>
            <a:ext cx="4183066" cy="418306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25487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428604"/>
            <a:ext cx="3929063" cy="569755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sz="3500" dirty="0" smtClean="0">
                <a:solidFill>
                  <a:schemeClr val="bg1"/>
                </a:solidFill>
              </a:rPr>
              <a:t>По замыслу Льва Харламова и Олега </a:t>
            </a:r>
            <a:r>
              <a:rPr lang="ru-RU" sz="3500" dirty="0" err="1" smtClean="0">
                <a:solidFill>
                  <a:schemeClr val="bg1"/>
                </a:solidFill>
              </a:rPr>
              <a:t>Шапкова</a:t>
            </a:r>
            <a:r>
              <a:rPr lang="ru-RU" sz="3500" dirty="0" smtClean="0">
                <a:solidFill>
                  <a:schemeClr val="bg1"/>
                </a:solidFill>
              </a:rPr>
              <a:t> – самое непосредственное. Театр одновременной игры «Зоопарк» появился в Нижнем Новгороде в октябре 2003 года для реализации театральных проектов... За 9 лет родились и живут 7 спектаклей, 31 фестиваль, удалось показать их в 28 городах России, Беларуси и Чехии… Поэтому если вы услышите «театр зоопарк нижний </a:t>
            </a:r>
            <a:r>
              <a:rPr lang="ru-RU" sz="3500" dirty="0" err="1" smtClean="0">
                <a:solidFill>
                  <a:schemeClr val="bg1"/>
                </a:solidFill>
              </a:rPr>
              <a:t>новгород</a:t>
            </a:r>
            <a:r>
              <a:rPr lang="ru-RU" sz="3500" dirty="0" smtClean="0">
                <a:solidFill>
                  <a:schemeClr val="bg1"/>
                </a:solidFill>
              </a:rPr>
              <a:t>», спешите! Здесь </a:t>
            </a:r>
            <a:r>
              <a:rPr lang="ru-RU" sz="3500" dirty="0" err="1" smtClean="0">
                <a:solidFill>
                  <a:schemeClr val="bg1"/>
                </a:solidFill>
              </a:rPr>
              <a:t>супер</a:t>
            </a:r>
            <a:r>
              <a:rPr lang="ru-RU" sz="3500" dirty="0" smtClean="0">
                <a:solidFill>
                  <a:schemeClr val="bg1"/>
                </a:solidFill>
              </a:rPr>
              <a:t> интересно!</a:t>
            </a:r>
            <a:endParaRPr lang="ru-RU" sz="3500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5" name="Picture 3" descr="C:\Users\1\Desktop\Foto_2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2857496"/>
            <a:ext cx="4762532" cy="357189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2894041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>Театры </a:t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>Нижнего</a:t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>Новгорода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2000240"/>
            <a:ext cx="2900354" cy="412592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3300"/>
                </a:solidFill>
              </a:rPr>
              <a:t>Театр</a:t>
            </a:r>
            <a:r>
              <a:rPr lang="ru-RU" dirty="0" smtClean="0"/>
              <a:t> – </a:t>
            </a:r>
            <a:r>
              <a:rPr lang="ru-RU" dirty="0" smtClean="0">
                <a:solidFill>
                  <a:schemeClr val="bg1"/>
                </a:solidFill>
              </a:rPr>
              <a:t>зрелищный вид искусства.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Представляет собой синтез различных искусств: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Литературы;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Музыки;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Хореографии;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Изобразительного искусства;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Вокала и других.</a:t>
            </a:r>
          </a:p>
          <a:p>
            <a:pPr>
              <a:buFontTx/>
              <a:buChar char="-"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1\Desktop\i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357298"/>
            <a:ext cx="3048021" cy="2286016"/>
          </a:xfrm>
          <a:prstGeom prst="rect">
            <a:avLst/>
          </a:prstGeom>
          <a:noFill/>
        </p:spPr>
      </p:pic>
      <p:pic>
        <p:nvPicPr>
          <p:cNvPr id="1027" name="Picture 3" descr="C:\Users\1\Desktop\_BK-ik8oC7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929066"/>
            <a:ext cx="3192458" cy="259519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ae1397dbe48e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-1" y="1643050"/>
            <a:ext cx="5347535" cy="3567125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5105400" y="285728"/>
            <a:ext cx="4038600" cy="584043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dirty="0" smtClean="0">
                <a:solidFill>
                  <a:schemeClr val="bg1"/>
                </a:solidFill>
              </a:rPr>
              <a:t>Базируется театр в Нижнем </a:t>
            </a:r>
            <a:r>
              <a:rPr lang="ru-RU" dirty="0" err="1" smtClean="0">
                <a:solidFill>
                  <a:schemeClr val="bg1"/>
                </a:solidFill>
              </a:rPr>
              <a:t>Новгороде,однако</a:t>
            </a:r>
            <a:r>
              <a:rPr lang="ru-RU" dirty="0" smtClean="0">
                <a:solidFill>
                  <a:schemeClr val="bg1"/>
                </a:solidFill>
              </a:rPr>
              <a:t> его участники из самых разных городов России, среди которых Москва, Саратов, Пермь и другие.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Театральные критики называют «</a:t>
            </a:r>
            <a:r>
              <a:rPr lang="ru-RU" dirty="0" err="1" smtClean="0">
                <a:solidFill>
                  <a:schemeClr val="bg1"/>
                </a:solidFill>
              </a:rPr>
              <a:t>Zоопарк</a:t>
            </a:r>
            <a:r>
              <a:rPr lang="ru-RU" dirty="0" smtClean="0">
                <a:solidFill>
                  <a:schemeClr val="bg1"/>
                </a:solidFill>
              </a:rPr>
              <a:t>» «авангардным», так как актеры театра часто прибегают к экспериментам и используют в спектаклях элементы шоу, но так же отмечают, что им свойственна «глубина, умение говорить серьезно о смешном и смешно о серьезном, эстрадный кураж и даже стремление к эпатажу».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79704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НИЖЕГОРОДСКИЙ ТЕАТР МУЗЫКАЛЬНО-ПЛАСТИЧЕСКОЙ ДРАМЫ "ПРЕОБРАЖЕНИЕ"</a:t>
            </a:r>
            <a:endParaRPr lang="ru-RU" sz="32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928803"/>
            <a:ext cx="4038600" cy="49291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Н. Новгород, ул. Июльских дней, 21/96, 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Наша миссия – дать возможность зрителю остановиться в потоке будней, увидеть и ощутить подлинный и бесценный дар настоящего, которое сформировано прошлым и создаёт будущее. </a:t>
            </a:r>
          </a:p>
          <a:p>
            <a:endParaRPr lang="ru-RU" dirty="0"/>
          </a:p>
        </p:txBody>
      </p:sp>
      <p:pic>
        <p:nvPicPr>
          <p:cNvPr id="3074" name="Picture 2" descr="C:\Users\1\Desktop\Foto_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41131"/>
            <a:ext cx="5114932" cy="461529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Navazhdenie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270" y="357166"/>
            <a:ext cx="3107590" cy="4643470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8457" y="0"/>
            <a:ext cx="3875543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 descr="C:\Users\1\Desktop\i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3000372"/>
            <a:ext cx="3714776" cy="37147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0" y="214290"/>
            <a:ext cx="8858280" cy="609443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800000"/>
                </a:solidFill>
              </a:rPr>
              <a:t>      Когда-то </a:t>
            </a:r>
            <a:r>
              <a:rPr lang="ru-RU" dirty="0" smtClean="0">
                <a:solidFill>
                  <a:srgbClr val="800000"/>
                </a:solidFill>
              </a:rPr>
              <a:t>в Нижнем Новгороде </a:t>
            </a:r>
            <a:r>
              <a:rPr lang="ru-RU" b="1" dirty="0" smtClean="0">
                <a:solidFill>
                  <a:srgbClr val="800000"/>
                </a:solidFill>
              </a:rPr>
              <a:t>было более 20-ти театров </a:t>
            </a:r>
            <a:r>
              <a:rPr lang="ru-RU" dirty="0" smtClean="0">
                <a:solidFill>
                  <a:srgbClr val="800000"/>
                </a:solidFill>
              </a:rPr>
              <a:t>пантомимы, но почти все они не выжили, лишенные материальной базы и моральной поддержки.</a:t>
            </a:r>
          </a:p>
          <a:p>
            <a:pPr>
              <a:buNone/>
            </a:pPr>
            <a:r>
              <a:rPr lang="ru-RU" b="1" dirty="0" smtClean="0">
                <a:solidFill>
                  <a:srgbClr val="000066"/>
                </a:solidFill>
              </a:rPr>
              <a:t>      «</a:t>
            </a:r>
            <a:r>
              <a:rPr lang="ru-RU" b="1" dirty="0" smtClean="0">
                <a:solidFill>
                  <a:srgbClr val="000066"/>
                </a:solidFill>
              </a:rPr>
              <a:t>Преображение» </a:t>
            </a:r>
            <a:r>
              <a:rPr lang="ru-RU" dirty="0" smtClean="0">
                <a:solidFill>
                  <a:srgbClr val="000066"/>
                </a:solidFill>
              </a:rPr>
              <a:t>— театр, родившийся как самодеятельная студия, за 10 лет своего существования не только выстоял среди всяческих бурь и невзгод, но и приобрел статус профессионального муниципального учреждения культуры.</a:t>
            </a:r>
          </a:p>
          <a:p>
            <a:pPr>
              <a:buNone/>
            </a:pPr>
            <a:r>
              <a:rPr lang="ru-RU" dirty="0" smtClean="0">
                <a:solidFill>
                  <a:srgbClr val="003300"/>
                </a:solidFill>
              </a:rPr>
              <a:t>      В </a:t>
            </a:r>
            <a:r>
              <a:rPr lang="ru-RU" dirty="0" smtClean="0">
                <a:solidFill>
                  <a:srgbClr val="003300"/>
                </a:solidFill>
              </a:rPr>
              <a:t>2000 году театр выпустил в жизнь мистерию «Сны Сальвадора Дали» и это стало прорывом к новому этапу в его истории.</a:t>
            </a:r>
          </a:p>
          <a:p>
            <a:pPr>
              <a:buNone/>
            </a:pPr>
            <a:r>
              <a:rPr lang="ru-RU" dirty="0" smtClean="0">
                <a:solidFill>
                  <a:srgbClr val="003300"/>
                </a:solidFill>
              </a:rPr>
              <a:t>      За </a:t>
            </a:r>
            <a:r>
              <a:rPr lang="ru-RU" dirty="0" smtClean="0">
                <a:solidFill>
                  <a:srgbClr val="003300"/>
                </a:solidFill>
              </a:rPr>
              <a:t>эти годы появились лучшие постановки театра «За секунду до пробуждения», «Жизнь в стиле танго», «Наваждение», «Цугцванг».</a:t>
            </a:r>
          </a:p>
          <a:p>
            <a:pPr>
              <a:buNone/>
            </a:pPr>
            <a:r>
              <a:rPr lang="ru-RU" dirty="0" smtClean="0">
                <a:solidFill>
                  <a:srgbClr val="003300"/>
                </a:solidFill>
              </a:rPr>
              <a:t>      Главный </a:t>
            </a:r>
            <a:r>
              <a:rPr lang="ru-RU" dirty="0" smtClean="0">
                <a:solidFill>
                  <a:srgbClr val="003300"/>
                </a:solidFill>
              </a:rPr>
              <a:t>прием работы театра импровизация. Образы и характеры рождаются «здесь и сейчас», без каких-либо рамок и заданного сюжета или темы.</a:t>
            </a:r>
          </a:p>
          <a:p>
            <a:pPr>
              <a:buNone/>
            </a:pPr>
            <a:r>
              <a:rPr lang="ru-RU" dirty="0" smtClean="0">
                <a:solidFill>
                  <a:srgbClr val="800000"/>
                </a:solidFill>
              </a:rPr>
              <a:t>      Убежденность </a:t>
            </a:r>
            <a:r>
              <a:rPr lang="ru-RU" dirty="0" smtClean="0">
                <a:solidFill>
                  <a:srgbClr val="800000"/>
                </a:solidFill>
              </a:rPr>
              <a:t>творческого коллектива в том, что там, где есть логика, нет места игре чувств, — помогают создавать самобытные спектакли, в которых присутствует живое, как будто на глазах у зрителей рожденное искусство. </a:t>
            </a:r>
            <a:r>
              <a:rPr lang="ru-RU" b="1" dirty="0" smtClean="0">
                <a:solidFill>
                  <a:srgbClr val="800000"/>
                </a:solidFill>
              </a:rPr>
              <a:t>Хороший театр не ставит простых спектаклей, разве жизнь проста? </a:t>
            </a:r>
            <a:r>
              <a:rPr lang="ru-RU" dirty="0" smtClean="0">
                <a:solidFill>
                  <a:srgbClr val="800000"/>
                </a:solidFill>
              </a:rPr>
              <a:t>Вот это и есть тот магический рецепт, открытый театром «Преображение»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Театральное училище имени Евстигнеева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C:\Users\1\Desktop\75370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357298"/>
            <a:ext cx="4038600" cy="2684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C:\Users\1\Desktop\37.jp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28934"/>
            <a:ext cx="5214942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0" y="285728"/>
            <a:ext cx="8229600" cy="6022997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800000"/>
                </a:solidFill>
              </a:rPr>
              <a:t>У</a:t>
            </a:r>
            <a:r>
              <a:rPr lang="ru-RU" b="1" dirty="0" smtClean="0">
                <a:solidFill>
                  <a:srgbClr val="800000"/>
                </a:solidFill>
              </a:rPr>
              <a:t>ЧЕБНЫЙ ТЕАТР ТЕАТРАЛЬНОГО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800000"/>
                </a:solidFill>
              </a:rPr>
              <a:t> УЧИЛИЩА им. ЕВСТИГНЕЕВА</a:t>
            </a:r>
            <a:endParaRPr lang="ru-RU" dirty="0" smtClean="0">
              <a:solidFill>
                <a:srgbClr val="80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Нижний Новгород г., Покровская Б. ул., д. 4А,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+7(831) 4192437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Сайт: http://www.nteatru.ru </a:t>
            </a:r>
          </a:p>
          <a:p>
            <a:pPr>
              <a:buNone/>
            </a:pPr>
            <a:r>
              <a:rPr lang="ru-RU" dirty="0" smtClean="0">
                <a:solidFill>
                  <a:srgbClr val="800000"/>
                </a:solidFill>
              </a:rPr>
              <a:t>     Театральное училище им. Е. Евстигнеева имеет глубокие культурные традиции в Нижнем Новгороде. Именно на сцене этого театра начинали свою творческую карьеру многие известные актеры. </a:t>
            </a:r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dirty="0" smtClean="0">
                <a:solidFill>
                  <a:srgbClr val="003300"/>
                </a:solidFill>
              </a:rPr>
              <a:t>Здесь, на сцене молодые актеры пробуют свои силы на театральных подмостках. Учатся применять на практике все, что вложили в них преподаватели. </a:t>
            </a:r>
          </a:p>
          <a:p>
            <a:pPr>
              <a:buNone/>
            </a:pPr>
            <a:r>
              <a:rPr lang="ru-RU" dirty="0" smtClean="0">
                <a:solidFill>
                  <a:srgbClr val="000066"/>
                </a:solidFill>
              </a:rPr>
              <a:t>      Жители Нижнего Новгорода с удовольствием посещают все постановки, которых немало. Ежемесячно проходит до десяти постановок классических, новых, детских и других произведений. На самые разнообразные темы и для любого возраста. С уверенностью можно сказать, что все студенты, хоть раз попробовавшие себя на сцене учебного театра, никогда уже не забудут это прекрасное чувство. </a:t>
            </a:r>
          </a:p>
          <a:p>
            <a:endParaRPr lang="ru-RU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txBody>
          <a:bodyPr>
            <a:spAutoFit/>
            <a:scene3d>
              <a:camera prst="orthographicFront"/>
              <a:lightRig rig="soft" dir="t">
                <a:rot lat="0" lon="0" rev="16800000"/>
              </a:lightRig>
            </a:scene3d>
            <a:sp3d extrusionH="88900" prstMaterial="softEdge">
              <a:extrusionClr>
                <a:srgbClr val="FFFF00"/>
              </a:extrusionClr>
            </a:sp3d>
          </a:bodyPr>
          <a:lstStyle/>
          <a:p>
            <a:r>
              <a:rPr lang="ru-RU" sz="4400" dirty="0" smtClean="0">
                <a:ln w="6350" cmpd="thickThin"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Спасибо  за  внимание !</a:t>
            </a:r>
            <a:endParaRPr lang="ru-RU" sz="4400" dirty="0">
              <a:ln w="6350" cmpd="thickThin"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4" name="Содержимое 3" descr="C:\Users\1\Desktop\13.04.08еуфекb7d46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318197" y="1674902"/>
            <a:ext cx="4507606" cy="45591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>Виды театра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000628" y="273051"/>
            <a:ext cx="3686172" cy="4941899"/>
          </a:xfrm>
        </p:spPr>
        <p:txBody>
          <a:bodyPr/>
          <a:lstStyle/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Драматический,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Оперы и Балета,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Комедии,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Юного Зрителя,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Кукольный,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Пантомимы,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«Зоопарк»,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Преображение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Др.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2050" name="Picture 2" descr="C:\Users\1\Desktop\i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85860"/>
            <a:ext cx="3500462" cy="2323315"/>
          </a:xfrm>
          <a:prstGeom prst="rect">
            <a:avLst/>
          </a:prstGeom>
          <a:noFill/>
        </p:spPr>
      </p:pic>
      <p:pic>
        <p:nvPicPr>
          <p:cNvPr id="2051" name="Picture 3" descr="C:\Users\1\Desktop\i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3976681"/>
            <a:ext cx="3929090" cy="261939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История театра в Ни жнем Новгороде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214422"/>
            <a:ext cx="4281518" cy="521497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       </a:t>
            </a:r>
            <a:r>
              <a:rPr lang="ru-RU" sz="2200" dirty="0" smtClean="0">
                <a:solidFill>
                  <a:schemeClr val="bg1"/>
                </a:solidFill>
              </a:rPr>
              <a:t>Первый публичный городской театр был открыт осенью 1798 года, когда князь Н.Г. Шаховской перевёз в Нижний Новгород свою труппу крепостных актёров из родового поместья в Юсупове. Представления давались в новом деревянном здании, построенном на углу Большой и Малой Печёрской  улиц.  В театре Шаховского   представляли оперы и балеты.</a:t>
            </a:r>
            <a:endParaRPr lang="ru-RU" sz="2200" dirty="0">
              <a:solidFill>
                <a:schemeClr val="bg1"/>
              </a:solidFill>
            </a:endParaRPr>
          </a:p>
        </p:txBody>
      </p:sp>
      <p:pic>
        <p:nvPicPr>
          <p:cNvPr id="5" name="Содержимое 7" descr="C:\Users\1\Desktop\800px-Nikolaevsky_Theatre_Nizhny_Novgorod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00562" y="2285992"/>
            <a:ext cx="4429156" cy="2791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История театра в РОССИИ</a:t>
            </a:r>
            <a:endParaRPr lang="ru-RU" sz="32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Скоморошество зародилось в </a:t>
            </a:r>
            <a:r>
              <a:rPr lang="en-US" b="1" dirty="0" smtClean="0">
                <a:solidFill>
                  <a:schemeClr val="tx2">
                    <a:lumMod val="10000"/>
                  </a:schemeClr>
                </a:solidFill>
              </a:rPr>
              <a:t>XI 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веке (официально запрещён в 1648г).</a:t>
            </a:r>
          </a:p>
          <a:p>
            <a:pPr>
              <a:buNone/>
            </a:pPr>
            <a:r>
              <a:rPr lang="ru-RU" b="1" dirty="0" smtClean="0">
                <a:solidFill>
                  <a:srgbClr val="003300"/>
                </a:solidFill>
              </a:rPr>
              <a:t>В 1672 г. был создан первый придворный театр </a:t>
            </a:r>
          </a:p>
          <a:p>
            <a:pPr>
              <a:buNone/>
            </a:pPr>
            <a:r>
              <a:rPr lang="ru-RU" b="1" dirty="0" smtClean="0">
                <a:solidFill>
                  <a:srgbClr val="003300"/>
                </a:solidFill>
              </a:rPr>
              <a:t>(просуществовал несколько лет).</a:t>
            </a:r>
          </a:p>
          <a:p>
            <a:pPr>
              <a:buNone/>
            </a:pPr>
            <a:r>
              <a:rPr lang="ru-RU" b="1" dirty="0" smtClean="0">
                <a:solidFill>
                  <a:srgbClr val="000066"/>
                </a:solidFill>
              </a:rPr>
              <a:t>В 1672 г. возникают первые «школьные театры» при Духовных учебных заведениях. </a:t>
            </a:r>
          </a:p>
          <a:p>
            <a:pPr>
              <a:buNone/>
            </a:pPr>
            <a:r>
              <a:rPr lang="ru-RU" b="1" dirty="0" smtClean="0">
                <a:solidFill>
                  <a:srgbClr val="003300"/>
                </a:solidFill>
              </a:rPr>
              <a:t>В 1687 г. в Москве была основана славяно-греко-латинская академия, при которой был создан театр.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800000"/>
                </a:solidFill>
              </a:rPr>
              <a:t> Кукольный  театр</a:t>
            </a:r>
            <a:endParaRPr lang="ru-RU" dirty="0">
              <a:solidFill>
                <a:srgbClr val="800000"/>
              </a:solidFill>
            </a:endParaRPr>
          </a:p>
        </p:txBody>
      </p:sp>
      <p:pic>
        <p:nvPicPr>
          <p:cNvPr id="8" name="Содержимое 7" descr="C:\Users\1\Desktop\vd2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1571612"/>
            <a:ext cx="4614866" cy="3595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572000" y="1142984"/>
            <a:ext cx="4572000" cy="550072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     </a:t>
            </a:r>
            <a:r>
              <a:rPr lang="ru-RU" sz="2800" dirty="0" smtClean="0">
                <a:solidFill>
                  <a:schemeClr val="bg1"/>
                </a:solidFill>
              </a:rPr>
              <a:t>Один из двух кукольных театров России, который носит звание академического (с 1997 г.). Здание построено в 1912 г. по проекту архитектора Ф. О. </a:t>
            </a:r>
            <a:r>
              <a:rPr lang="ru-RU" sz="2800" dirty="0" err="1" smtClean="0">
                <a:solidFill>
                  <a:schemeClr val="bg1"/>
                </a:solidFill>
              </a:rPr>
              <a:t>Шехтеля</a:t>
            </a:r>
            <a:r>
              <a:rPr lang="ru-RU" sz="2800" dirty="0" smtClean="0">
                <a:solidFill>
                  <a:schemeClr val="bg1"/>
                </a:solidFill>
              </a:rPr>
              <a:t>. Здание театра — архитектурный памятник XIX века. Театр существует с 1929 г. За годы существования поставлено более 300 спектаклей.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0" y="285728"/>
            <a:ext cx="8715404" cy="602299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Театр кукол был основан 28 января 1929 года супругами </a:t>
            </a:r>
            <a:r>
              <a:rPr lang="ru-RU" b="1" dirty="0" smtClean="0">
                <a:solidFill>
                  <a:schemeClr val="bg1"/>
                </a:solidFill>
              </a:rPr>
              <a:t>Татьяной Ивановной и Георгием </a:t>
            </a:r>
            <a:r>
              <a:rPr lang="ru-RU" b="1" dirty="0" err="1" smtClean="0">
                <a:solidFill>
                  <a:schemeClr val="bg1"/>
                </a:solidFill>
              </a:rPr>
              <a:t>Апполинарьевичем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Яворовскими</a:t>
            </a:r>
            <a:r>
              <a:rPr lang="ru-RU" b="1" dirty="0" smtClean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Расположен в комплексе с детским кинотеатром "Орлёнок". 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Творческое кредо театра с первых дней его создания </a:t>
            </a:r>
            <a:r>
              <a:rPr lang="ru-RU" b="1" dirty="0" smtClean="0">
                <a:solidFill>
                  <a:schemeClr val="bg1"/>
                </a:solidFill>
              </a:rPr>
              <a:t>– это наиболее полное раскрытие неограниченных возможностей куклы, верность традициям </a:t>
            </a:r>
            <a:r>
              <a:rPr lang="ru-RU" b="1" dirty="0" err="1" smtClean="0">
                <a:solidFill>
                  <a:schemeClr val="bg1"/>
                </a:solidFill>
              </a:rPr>
              <a:t>ширмового</a:t>
            </a:r>
            <a:r>
              <a:rPr lang="ru-RU" b="1" dirty="0" smtClean="0">
                <a:solidFill>
                  <a:schemeClr val="bg1"/>
                </a:solidFill>
              </a:rPr>
              <a:t>, иллюзорного театра. </a:t>
            </a:r>
            <a:r>
              <a:rPr lang="ru-RU" dirty="0" smtClean="0">
                <a:solidFill>
                  <a:schemeClr val="bg1"/>
                </a:solidFill>
              </a:rPr>
              <a:t>За 77 лет в театре родилось более 300 спектаклей.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Театр кукол хорошо знают в различных городах России, ему рукоплескали во многих странах мира. Неслучайно Нижегородский театр кукол стал участником и </a:t>
            </a:r>
            <a:r>
              <a:rPr lang="ru-RU" b="1" dirty="0" smtClean="0">
                <a:solidFill>
                  <a:schemeClr val="bg1"/>
                </a:solidFill>
              </a:rPr>
              <a:t>лауреатом Международных фестивалей в Венгрии, Франции, Испании, Бельгии, успешно гастролировал в Германии и США. 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Куклы, созданные в мастерских театра, </a:t>
            </a:r>
            <a:r>
              <a:rPr lang="ru-RU" b="1" dirty="0" smtClean="0">
                <a:solidFill>
                  <a:srgbClr val="000066"/>
                </a:solidFill>
              </a:rPr>
              <a:t>получили Диплом и Большую серебряную медаль на Всемирной выставке в Брюсселе, получили награды в Нью-Йорке, в Чехословакии, </a:t>
            </a:r>
            <a:r>
              <a:rPr lang="ru-RU" b="1" dirty="0" smtClean="0">
                <a:solidFill>
                  <a:srgbClr val="002060"/>
                </a:solidFill>
              </a:rPr>
              <a:t>во Франции. </a:t>
            </a:r>
            <a:r>
              <a:rPr lang="ru-RU" dirty="0" smtClean="0">
                <a:solidFill>
                  <a:schemeClr val="bg1"/>
                </a:solidFill>
              </a:rPr>
              <a:t>Сегодня в труппе 17 артистов, из них </a:t>
            </a:r>
            <a:r>
              <a:rPr lang="ru-RU" b="1" dirty="0" smtClean="0">
                <a:solidFill>
                  <a:srgbClr val="800000"/>
                </a:solidFill>
              </a:rPr>
              <a:t>8 имеют звание "Заслуженный артист России". 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800000"/>
                </a:solidFill>
              </a:rPr>
              <a:t>Театр Юного Зрителя</a:t>
            </a: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5429256" y="2071678"/>
            <a:ext cx="3257544" cy="405448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chemeClr val="bg1"/>
                </a:solidFill>
              </a:rPr>
              <a:t>Театр работает с 1928г. В репертуаре: спектакли для детей и юношества разного возраста, а также спектакли для взрослых.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" name="Содержимое 9" descr="C:\Users\1\Desktop\2f473700aede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5214974" cy="387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0" y="285728"/>
            <a:ext cx="8715404" cy="6022997"/>
          </a:xfrm>
        </p:spPr>
        <p:txBody>
          <a:bodyPr>
            <a:normAutofit fontScale="77500" lnSpcReduction="20000"/>
          </a:bodyPr>
          <a:lstStyle/>
          <a:p>
            <a:pPr fontAlgn="base">
              <a:buNone/>
            </a:pPr>
            <a:r>
              <a:rPr lang="ru-RU" dirty="0" smtClean="0">
                <a:solidFill>
                  <a:srgbClr val="000066"/>
                </a:solidFill>
              </a:rPr>
              <a:t>      Театр юного зрителя – государственный детский театр, открытый в Нижнем Новгороде в 1928 году спектаклем "Недоросль" Д.Фонвизина, 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0066"/>
                </a:solidFill>
              </a:rPr>
              <a:t>по инициативе известного нижегородского актера, режиссера, антрепренера Н.И. Собольщикова-Самарина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</a:rPr>
              <a:t>К своему 50-летию театр был награжден орденом «Знак Почета».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C00000"/>
                </a:solidFill>
              </a:rPr>
              <a:t>      </a:t>
            </a:r>
            <a:r>
              <a:rPr lang="ru-RU" dirty="0" smtClean="0">
                <a:solidFill>
                  <a:srgbClr val="003300"/>
                </a:solidFill>
              </a:rPr>
              <a:t>Театр состоит из двух залов – большого (805 мест) и малого (110 мест), где проходят камерные постановки.</a:t>
            </a:r>
          </a:p>
          <a:p>
            <a:pPr fontAlgn="base">
              <a:buNone/>
            </a:pPr>
            <a:r>
              <a:rPr lang="ru-RU" dirty="0" smtClean="0">
                <a:solidFill>
                  <a:srgbClr val="800000"/>
                </a:solidFill>
              </a:rPr>
              <a:t>      На сегодняшний день нижегородский театр юного зрителя представляет постановки как русской, так и зарубежной классики («Щелкунчик», «Король Лир», «Гроза», «Собачье сердце», «Женитьба Фигаро»), а также спектакли на современную тематику.</a:t>
            </a:r>
          </a:p>
          <a:p>
            <a:pPr fontAlgn="base">
              <a:buNone/>
            </a:pPr>
            <a:r>
              <a:rPr lang="ru-RU" dirty="0" smtClean="0"/>
              <a:t>      </a:t>
            </a:r>
            <a:r>
              <a:rPr lang="ru-RU" dirty="0" smtClean="0">
                <a:solidFill>
                  <a:srgbClr val="000066"/>
                </a:solidFill>
              </a:rPr>
              <a:t>ТЮЗ – это особая школа, которая воспитывает у зрителей нравственные, эстетические и духовные чувства. А учителями в этой школы выступают профессиональные актеры театра.</a:t>
            </a:r>
          </a:p>
          <a:p>
            <a:pPr>
              <a:buNone/>
            </a:pPr>
            <a:r>
              <a:rPr lang="ru-RU" dirty="0" smtClean="0">
                <a:solidFill>
                  <a:srgbClr val="000066"/>
                </a:solidFill>
              </a:rPr>
              <a:t>      Нижегородский государственный ордена "Знак Почета" Театр юного зрителя создан по инициативе известного нижегородского актера, режиссера и антрепренера </a:t>
            </a:r>
            <a:r>
              <a:rPr lang="ru-RU" dirty="0" err="1" smtClean="0">
                <a:solidFill>
                  <a:srgbClr val="000066"/>
                </a:solidFill>
              </a:rPr>
              <a:t>Н.И.Собольщикова-Самарина</a:t>
            </a:r>
            <a:r>
              <a:rPr lang="ru-RU" b="1" dirty="0" smtClean="0">
                <a:solidFill>
                  <a:srgbClr val="000066"/>
                </a:solidFill>
              </a:rPr>
              <a:t>.  </a:t>
            </a:r>
            <a:endParaRPr lang="ru-RU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201</TotalTime>
  <Words>1321</Words>
  <Application>Microsoft Office PowerPoint</Application>
  <PresentationFormat>Экран (4:3)</PresentationFormat>
  <Paragraphs>101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Апекс</vt:lpstr>
      <vt:lpstr>МБДОУ  Семьянский  детский сад № 7 «Белоснежка»</vt:lpstr>
      <vt:lpstr>           Театры  Нижнего Новгорода  </vt:lpstr>
      <vt:lpstr>Виды театра </vt:lpstr>
      <vt:lpstr>История театра в Ни жнем Новгороде</vt:lpstr>
      <vt:lpstr>История театра в РОССИИ</vt:lpstr>
      <vt:lpstr> Кукольный  театр</vt:lpstr>
      <vt:lpstr>Слайд 7</vt:lpstr>
      <vt:lpstr>Театр Юного Зрителя</vt:lpstr>
      <vt:lpstr>Слайд 9</vt:lpstr>
      <vt:lpstr>Театр  «Вера»</vt:lpstr>
      <vt:lpstr>Слайд 11</vt:lpstr>
      <vt:lpstr>Драматический Театр</vt:lpstr>
      <vt:lpstr>Слайд 13</vt:lpstr>
      <vt:lpstr>Театр  Оперы и Балета</vt:lpstr>
      <vt:lpstr>Слайд 15</vt:lpstr>
      <vt:lpstr>Театр  Комедии</vt:lpstr>
      <vt:lpstr>Слайд 17</vt:lpstr>
      <vt:lpstr>ТЕАТР ОДНОВРЕМЕННОЙ ИГРЫ "ZOOПАРК"</vt:lpstr>
      <vt:lpstr> </vt:lpstr>
      <vt:lpstr>Слайд 20</vt:lpstr>
      <vt:lpstr>НИЖЕГОРОДСКИЙ ТЕАТР МУЗЫКАЛЬНО-ПЛАСТИЧЕСКОЙ ДРАМЫ "ПРЕОБРАЖЕНИЕ"</vt:lpstr>
      <vt:lpstr>Слайд 22</vt:lpstr>
      <vt:lpstr>Слайд 23</vt:lpstr>
      <vt:lpstr>Театральное училище имени Евстигнеева</vt:lpstr>
      <vt:lpstr>Слайд 25</vt:lpstr>
      <vt:lpstr>Спасибо  за 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 Семьянский  детский сад № 7 «Белоснежка»</dc:title>
  <dc:creator>1</dc:creator>
  <cp:lastModifiedBy>1</cp:lastModifiedBy>
  <cp:revision>52</cp:revision>
  <dcterms:created xsi:type="dcterms:W3CDTF">2015-01-28T18:58:26Z</dcterms:created>
  <dcterms:modified xsi:type="dcterms:W3CDTF">2015-02-02T12:06:51Z</dcterms:modified>
</cp:coreProperties>
</file>