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7" r:id="rId4"/>
    <p:sldId id="263" r:id="rId5"/>
    <p:sldId id="258" r:id="rId6"/>
    <p:sldId id="265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0966C0-73F5-49C8-9FFE-AC6286989EA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813E53-16E9-410F-84B2-8985572A48E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2%D1%83%D1%88%D0%BA%D0%B0%D0%BD%D1%87%D0%B8%D0%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0%B1%D1%8C_(%D1%80%D0%B5%D0%BA%D0%B0)" TargetMode="External"/><Relationship Id="rId13" Type="http://schemas.openxmlformats.org/officeDocument/2006/relationships/hyperlink" Target="http://ru.wikipedia.org/wiki/%D0%90%D1%80%D0%B0%D0%BB%D1%8C%D1%81%D0%BA%D0%BE%D0%B5_%D0%BC%D0%BE%D1%80%D0%B5" TargetMode="External"/><Relationship Id="rId3" Type="http://schemas.openxmlformats.org/officeDocument/2006/relationships/hyperlink" Target="http://ru.wikipedia.org/wiki/%D0%9A%D0%B0%D0%B7%D0%B0%D1%85%D1%81%D1%82%D0%B0%D0%BD" TargetMode="External"/><Relationship Id="rId7" Type="http://schemas.openxmlformats.org/officeDocument/2006/relationships/hyperlink" Target="http://ru.wikipedia.org/wiki/%D0%A7%D1%91%D1%80%D0%BD%D0%BE%D0%B5_%D0%BC%D0%BE%D1%80%D0%B5" TargetMode="External"/><Relationship Id="rId12" Type="http://schemas.openxmlformats.org/officeDocument/2006/relationships/hyperlink" Target="http://ru.wikipedia.org/wiki/%D0%9F%D0%BE%D0%BB%D1%83%D0%BE%D1%81%D1%82%D1%80%D0%BE%D0%B2_%D0%9C%D0%B0%D0%BD%D0%B3%D1%8B%D1%88%D0%BB%D0%B0%D0%BA" TargetMode="External"/><Relationship Id="rId2" Type="http://schemas.openxmlformats.org/officeDocument/2006/relationships/hyperlink" Target="http://ru.wikipedia.org/wiki/%D0%92%D0%BE%D1%81%D1%82%D0%BE%D1%87%D0%BD%D0%B0%D1%8F_%D0%95%D0%B2%D1%80%D0%BE%D0%BF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1%8F%D0%BD%D1%8C-%D0%A8%D0%B0%D0%BD%D1%8C" TargetMode="External"/><Relationship Id="rId11" Type="http://schemas.openxmlformats.org/officeDocument/2006/relationships/hyperlink" Target="http://ru.wikipedia.org/wiki/%D0%9A%D0%B0%D1%81%D0%BF%D0%B8%D0%B9%D1%81%D0%BA%D0%BE%D0%B5_%D0%BC%D0%BE%D1%80%D0%B5" TargetMode="External"/><Relationship Id="rId5" Type="http://schemas.openxmlformats.org/officeDocument/2006/relationships/hyperlink" Target="http://ru.wikipedia.org/wiki/%D0%91%D0%B0%D0%BB%D1%85%D0%B0%D1%88_(%D0%BE%D0%B7%D0%B5%D1%80%D0%BE)" TargetMode="External"/><Relationship Id="rId10" Type="http://schemas.openxmlformats.org/officeDocument/2006/relationships/hyperlink" Target="http://ru.wikipedia.org/wiki/%D0%9A%D0%B0%D0%B2%D0%BA%D0%B0%D0%B7" TargetMode="External"/><Relationship Id="rId4" Type="http://schemas.openxmlformats.org/officeDocument/2006/relationships/hyperlink" Target="http://ru.wikipedia.org/wiki/%D0%97%D0%B0%D0%BF%D0%B0%D0%B4%D0%BD%D0%B0%D1%8F_%D0%A1%D0%B8%D0%B1%D0%B8%D1%80%D1%8C" TargetMode="External"/><Relationship Id="rId9" Type="http://schemas.openxmlformats.org/officeDocument/2006/relationships/hyperlink" Target="http://ru.wikipedia.org/wiki/%D0%90%D0%BB%D1%82%D0%B0%D0%B9%D1%81%D0%BA%D0%B8%D0%B5_%D0%B3%D0%BE%D1%80%D1%8B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7%D0%B0%D0%BF%D0%B0%D0%B4%D0%BD%D0%B0%D1%8F_%D0%A1%D0%B8%D0%B1%D0%B8%D1%80%D1%8C" TargetMode="External"/><Relationship Id="rId2" Type="http://schemas.openxmlformats.org/officeDocument/2006/relationships/hyperlink" Target="http://ru.wikipedia.org/wiki/%D0%9A%D0%B0%D0%B7%D0%B0%D1%85%D1%81%D1%82%D0%B0%D0%B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1%D1%83%D0%BA%D0%BA%D1%83%D0%BB%D0%B5%D0%BD%D1%8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0%D0%B1%D1%83%D0%B7" TargetMode="External"/><Relationship Id="rId2" Type="http://schemas.openxmlformats.org/officeDocument/2006/relationships/hyperlink" Target="http://ru.wikipedia.org/wiki/%D0%9D%D0%B0%D1%81%D0%B5%D0%BA%D0%BE%D0%BC%D1%8B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0%BE%D1%80%D0%BE%D1%85" TargetMode="External"/><Relationship Id="rId5" Type="http://schemas.openxmlformats.org/officeDocument/2006/relationships/hyperlink" Target="http://ru.wikipedia.org/wiki/%D0%9F%D0%BE%D0%B4%D1%81%D0%BE%D0%BB%D0%BD%D1%83%D1%85" TargetMode="External"/><Relationship Id="rId4" Type="http://schemas.openxmlformats.org/officeDocument/2006/relationships/hyperlink" Target="http://ru.wikipedia.org/wiki/%D0%94%D1%8B%D0%BD%D1%8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285860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Большой тушканчик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715016"/>
            <a:ext cx="7854696" cy="1752600"/>
          </a:xfrm>
        </p:spPr>
        <p:txBody>
          <a:bodyPr/>
          <a:lstStyle/>
          <a:p>
            <a:r>
              <a:rPr lang="ru-RU" dirty="0" smtClean="0"/>
              <a:t>Ученицы 4 </a:t>
            </a:r>
            <a:r>
              <a:rPr lang="ru-RU" dirty="0" smtClean="0"/>
              <a:t>класса МБОУ «Школа № 1»</a:t>
            </a:r>
            <a:endParaRPr lang="ru-RU" dirty="0" smtClean="0"/>
          </a:p>
          <a:p>
            <a:r>
              <a:rPr lang="ru-RU" dirty="0" smtClean="0"/>
              <a:t>Юлии </a:t>
            </a:r>
            <a:r>
              <a:rPr lang="ru-RU" dirty="0" err="1" smtClean="0"/>
              <a:t>Зубрицкой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Внешний вид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Самый крупный среди </a:t>
            </a:r>
            <a:r>
              <a:rPr lang="ru-RU" dirty="0" smtClean="0">
                <a:hlinkClick r:id="rId2" tooltip="Тушканчик"/>
              </a:rPr>
              <a:t>тушканчиков</a:t>
            </a:r>
            <a:r>
              <a:rPr lang="ru-RU" dirty="0" smtClean="0"/>
              <a:t>. У него сравнительно короткое тело (18,7—26 см длиной); хвост в 1,3 раза длиннее туловища (25—30,5 см). Масса тела более 300 г. Голова округлая с хорошо выраженным шейным перехватом. Мордочка слегка вытянутая, но широкая, заканчивается пятачком. Уши сравнительно короткие, 57—59 мм высотой. Ступни длинные, достигают 45 % длины тела.</a:t>
            </a:r>
          </a:p>
          <a:p>
            <a:r>
              <a:rPr lang="ru-RU" dirty="0" smtClean="0"/>
              <a:t>Окраска верха спины варьирует от буровато-охристой или буровато-серой до бледно-песчаной. Щёки светлые, почти белые. Горло, грудь, брюшко, предплечья, а также внутренние поверхности бёдер чисто белые. С наружной стороны бёдра ржаво-жёлтые, по ним проходит поперечная белая полоса. Хвостовое «знамя» двухцветное с чёрным основанием и белой вершиной, хорошо развитое, имеет форму птичьего пера.</a:t>
            </a:r>
          </a:p>
          <a:p>
            <a:r>
              <a:rPr lang="ru-RU" dirty="0" smtClean="0"/>
              <a:t>Характерен географический диморфизм: по направлению к югу ушные раковины у тушканчиков становятся длиннее, а окраска спины светлеет с севера на юг и с запада на восток.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Внешний вид</a:t>
            </a:r>
            <a:endParaRPr lang="ru-RU" dirty="0"/>
          </a:p>
        </p:txBody>
      </p:sp>
      <p:pic>
        <p:nvPicPr>
          <p:cNvPr id="6" name="Содержимое 5" descr="800px-Allactag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4508" y="1454095"/>
            <a:ext cx="6495012" cy="5403906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Распространение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Большой тушканчик распространён от </a:t>
            </a:r>
            <a:r>
              <a:rPr lang="ru-RU" dirty="0" err="1" smtClean="0"/>
              <a:t>лесостепей</a:t>
            </a:r>
            <a:r>
              <a:rPr lang="ru-RU" dirty="0" smtClean="0"/>
              <a:t> до полупустынь и северной части пустынной зоны в </a:t>
            </a:r>
            <a:r>
              <a:rPr lang="ru-RU" dirty="0" smtClean="0">
                <a:hlinkClick r:id="rId2" tooltip="Восточная Европа"/>
              </a:rPr>
              <a:t>Восточной Европе</a:t>
            </a:r>
            <a:r>
              <a:rPr lang="ru-RU" dirty="0" smtClean="0"/>
              <a:t>, </a:t>
            </a:r>
            <a:r>
              <a:rPr lang="ru-RU" dirty="0" smtClean="0">
                <a:hlinkClick r:id="rId3" tooltip="Казахстан"/>
              </a:rPr>
              <a:t>Казахстане</a:t>
            </a:r>
            <a:r>
              <a:rPr lang="ru-RU" dirty="0" smtClean="0"/>
              <a:t> и на юге </a:t>
            </a:r>
            <a:r>
              <a:rPr lang="ru-RU" dirty="0" smtClean="0">
                <a:hlinkClick r:id="rId4" tooltip="Западная Сибирь"/>
              </a:rPr>
              <a:t>Западной Сибири</a:t>
            </a:r>
            <a:r>
              <a:rPr lang="ru-RU" dirty="0" smtClean="0"/>
              <a:t>. На север проникает дальше других видов тушканчиков.</a:t>
            </a:r>
          </a:p>
          <a:p>
            <a:r>
              <a:rPr lang="ru-RU" dirty="0" smtClean="0"/>
              <a:t>Ареал вида представлен сплошным массивом и одним </a:t>
            </a:r>
            <a:r>
              <a:rPr lang="ru-RU" dirty="0" err="1" smtClean="0"/>
              <a:t>изолятом</a:t>
            </a:r>
            <a:r>
              <a:rPr lang="ru-RU" dirty="0" smtClean="0"/>
              <a:t>. </a:t>
            </a:r>
            <a:r>
              <a:rPr lang="ru-RU" dirty="0" err="1" smtClean="0"/>
              <a:t>Изолят</a:t>
            </a:r>
            <a:r>
              <a:rPr lang="ru-RU" dirty="0" smtClean="0"/>
              <a:t> находится к югу и юго-западу от оз. </a:t>
            </a:r>
            <a:r>
              <a:rPr lang="ru-RU" dirty="0" smtClean="0">
                <a:hlinkClick r:id="rId5" tooltip="Балхаш (озеро)"/>
              </a:rPr>
              <a:t>Балхаш</a:t>
            </a:r>
            <a:r>
              <a:rPr lang="ru-RU" dirty="0" smtClean="0"/>
              <a:t> в северных предгорьях </a:t>
            </a:r>
            <a:r>
              <a:rPr lang="ru-RU" dirty="0" smtClean="0">
                <a:hlinkClick r:id="rId6" tooltip="Тянь-Шань"/>
              </a:rPr>
              <a:t>Тянь-Шаня</a:t>
            </a:r>
            <a:r>
              <a:rPr lang="ru-RU" dirty="0" smtClean="0"/>
              <a:t>; его площадь — около 82 400 км</a:t>
            </a:r>
            <a:r>
              <a:rPr lang="ru-RU" baseline="30000" dirty="0" smtClean="0"/>
              <a:t>2</a:t>
            </a:r>
            <a:r>
              <a:rPr lang="ru-RU" dirty="0" smtClean="0"/>
              <a:t>. Основной ареал простирается от </a:t>
            </a:r>
            <a:r>
              <a:rPr lang="ru-RU" dirty="0" smtClean="0">
                <a:hlinkClick r:id="rId7" tooltip="Чёрное море"/>
              </a:rPr>
              <a:t>Чёрного моря</a:t>
            </a:r>
            <a:r>
              <a:rPr lang="ru-RU" dirty="0" smtClean="0"/>
              <a:t> до р. </a:t>
            </a:r>
            <a:r>
              <a:rPr lang="ru-RU" dirty="0" smtClean="0">
                <a:hlinkClick r:id="rId8" tooltip="Обь (река)"/>
              </a:rPr>
              <a:t>Обь</a:t>
            </a:r>
            <a:r>
              <a:rPr lang="ru-RU" dirty="0" smtClean="0"/>
              <a:t> и </a:t>
            </a:r>
            <a:r>
              <a:rPr lang="ru-RU" dirty="0" smtClean="0">
                <a:hlinkClick r:id="rId9" tooltip="Алтайские горы"/>
              </a:rPr>
              <a:t>Алтайских гор</a:t>
            </a:r>
            <a:r>
              <a:rPr lang="ru-RU" dirty="0" smtClean="0"/>
              <a:t>. Северная граница ареала в основном совпадает с северной границей лесостепи и проходит между 55° и 56° </a:t>
            </a:r>
            <a:r>
              <a:rPr lang="ru-RU" dirty="0" err="1" smtClean="0"/>
              <a:t>с.ш</a:t>
            </a:r>
            <a:r>
              <a:rPr lang="ru-RU" dirty="0" smtClean="0"/>
              <a:t>., местами заходя в лесную зону. Южная граница идёт вдоль северного побережья </a:t>
            </a:r>
            <a:r>
              <a:rPr lang="ru-RU" dirty="0" smtClean="0">
                <a:hlinkClick r:id="rId7" tooltip="Чёрное море"/>
              </a:rPr>
              <a:t>Чёрного моря</a:t>
            </a:r>
            <a:r>
              <a:rPr lang="ru-RU" dirty="0" smtClean="0"/>
              <a:t>, предгорий </a:t>
            </a:r>
            <a:r>
              <a:rPr lang="ru-RU" dirty="0" smtClean="0">
                <a:hlinkClick r:id="rId10" tooltip="Кавказ"/>
              </a:rPr>
              <a:t>Кавказа</a:t>
            </a:r>
            <a:r>
              <a:rPr lang="ru-RU" dirty="0" smtClean="0"/>
              <a:t>, огибает с севера </a:t>
            </a:r>
            <a:r>
              <a:rPr lang="ru-RU" dirty="0" smtClean="0">
                <a:hlinkClick r:id="rId11" tooltip="Каспийское море"/>
              </a:rPr>
              <a:t>Каспийское море</a:t>
            </a:r>
            <a:r>
              <a:rPr lang="ru-RU" dirty="0" smtClean="0"/>
              <a:t>, пересекает </a:t>
            </a:r>
            <a:r>
              <a:rPr lang="ru-RU" dirty="0" smtClean="0">
                <a:hlinkClick r:id="rId12" tooltip="Полуостров Мангышлак"/>
              </a:rPr>
              <a:t>полуостров Мангышлак</a:t>
            </a:r>
            <a:r>
              <a:rPr lang="ru-RU" dirty="0" smtClean="0"/>
              <a:t> и идет на восток, огибая с севера </a:t>
            </a:r>
            <a:r>
              <a:rPr lang="ru-RU" dirty="0" smtClean="0">
                <a:hlinkClick r:id="rId13" tooltip="Аральское море"/>
              </a:rPr>
              <a:t>Аральское море</a:t>
            </a:r>
            <a:r>
              <a:rPr lang="ru-RU" dirty="0" smtClean="0"/>
              <a:t>, оз. </a:t>
            </a:r>
            <a:r>
              <a:rPr lang="ru-RU" dirty="0" smtClean="0">
                <a:hlinkClick r:id="rId5" tooltip="Балхаш (озеро)"/>
              </a:rPr>
              <a:t>Балхаш</a:t>
            </a:r>
            <a:r>
              <a:rPr lang="ru-RU" dirty="0" smtClean="0"/>
              <a:t> и далее до </a:t>
            </a:r>
            <a:r>
              <a:rPr lang="ru-RU" dirty="0" err="1" smtClean="0"/>
              <a:t>Зайсанской</a:t>
            </a:r>
            <a:r>
              <a:rPr lang="ru-RU" dirty="0" smtClean="0"/>
              <a:t> котловины.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Распространение</a:t>
            </a:r>
            <a:endParaRPr lang="ru-RU" dirty="0"/>
          </a:p>
        </p:txBody>
      </p:sp>
      <p:pic>
        <p:nvPicPr>
          <p:cNvPr id="4" name="Содержимое 3" descr="1312234462_1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4978" y="1718851"/>
            <a:ext cx="6661732" cy="4996298"/>
          </a:xfr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Образ жизни.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8686800" cy="4779668"/>
          </a:xfrm>
        </p:spPr>
        <p:txBody>
          <a:bodyPr>
            <a:noAutofit/>
          </a:bodyPr>
          <a:lstStyle/>
          <a:p>
            <a:r>
              <a:rPr lang="ru-RU" sz="1400" dirty="0" smtClean="0"/>
              <a:t>Места обитания большого тушканчика отличаются разнообразием. На севере он держится открытых участков с разреженным травостоем. В степной зоне обычен по обочинам грунтовых дорог, кромкам полей, на выгонах, по пологим склонам балок и оврагов. В степях </a:t>
            </a:r>
            <a:r>
              <a:rPr lang="ru-RU" sz="1400" dirty="0" smtClean="0">
                <a:hlinkClick r:id="rId2" tooltip="Казахстан"/>
              </a:rPr>
              <a:t>Казахстана</a:t>
            </a:r>
            <a:r>
              <a:rPr lang="ru-RU" sz="1400" dirty="0" smtClean="0"/>
              <a:t> и </a:t>
            </a:r>
            <a:r>
              <a:rPr lang="ru-RU" sz="1400" dirty="0" smtClean="0">
                <a:hlinkClick r:id="rId3" tooltip="Западная Сибирь"/>
              </a:rPr>
              <a:t>Западной Сибири</a:t>
            </a:r>
            <a:r>
              <a:rPr lang="ru-RU" sz="1400" dirty="0" smtClean="0"/>
              <a:t> населяет низкотравные луга с солонцеватыми почвами, берега солёных озёр и степных речек, опушки сосновых боров. В пустынях он не встречается только на подвижных песках; предпочитает участки с лёгкими суглинистыми почвами и зарослями злаков, полыни и </a:t>
            </a:r>
            <a:r>
              <a:rPr lang="ru-RU" sz="1400" dirty="0" smtClean="0">
                <a:hlinkClick r:id="rId4" tooltip="Суккулент"/>
              </a:rPr>
              <a:t>суккулентов</a:t>
            </a:r>
            <a:r>
              <a:rPr lang="ru-RU" sz="1400" dirty="0" smtClean="0"/>
              <a:t>. В горах поднимается до 1650 м над уровнем моря.</a:t>
            </a:r>
          </a:p>
          <a:p>
            <a:r>
              <a:rPr lang="ru-RU" sz="1400" dirty="0" smtClean="0"/>
              <a:t>Ведёт одиночный образ жизни, редко контактируя с сородичами. Активен большой тушканчик исключительно ночью, выходя на поверхность через 40—45 минут после заката и возвращаясь в нору за 30—50 минут до восхода солнца. По сравнению с мелкими тушканчиками он более осторожен — прежде чем покинуть нору, зверёк долго принюхивается и прислушивается. В спокойном состоянии тушканчик передвигается на задних лапах шагом или рысью. Большие тушканчики при беге не совершают резких прыжков и уходят от преследования плавными, но мощными толчками, создающими впечатление, что тушканчик буквально летит над землей. </a:t>
            </a:r>
            <a:r>
              <a:rPr lang="ru-RU" sz="1400" smtClean="0"/>
              <a:t>Длина </a:t>
            </a:r>
            <a:r>
              <a:rPr lang="ru-RU" sz="1400" dirty="0" smtClean="0"/>
              <a:t>нормального прыжка составляет 80—125 см; максимальная скорость бега — 40—50 км/час. </a:t>
            </a:r>
          </a:p>
          <a:p>
            <a:r>
              <a:rPr lang="ru-RU" sz="1400" dirty="0" smtClean="0"/>
              <a:t>Большой тушканчик роет норы. Постоянная нора начинается плотно забитым землей ходом, идущим почти горизонтально; его длина может достигать 6 м. Шарообразное гнездо в камере сложено из сухих травинок, мха, шерсти, пуха и перьев. Зимние норы глубже (1,5—2,5 м), с двумя гнездовыми камерами на разной глубине. Временные норы неглубокие, в виде косо уходящего под землю хода. На севере ареала тушканчик также селится в пустых норах сусликов.</a:t>
            </a:r>
          </a:p>
          <a:p>
            <a:endParaRPr lang="ru-RU" sz="1200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Образ жизни</a:t>
            </a:r>
            <a:endParaRPr lang="ru-RU" dirty="0"/>
          </a:p>
        </p:txBody>
      </p:sp>
      <p:pic>
        <p:nvPicPr>
          <p:cNvPr id="4" name="Содержимое 3" descr="206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7534" y="1683844"/>
            <a:ext cx="7253490" cy="5174156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Большой тушканчик относится к всеядным грызунам — в его рационе в равной мере могут присутствовать растительные (семена, корни, луковицы) и животные (</a:t>
            </a:r>
            <a:r>
              <a:rPr lang="ru-RU" dirty="0" smtClean="0">
                <a:hlinkClick r:id="rId2" tooltip="Насекомые"/>
              </a:rPr>
              <a:t>насекомые</a:t>
            </a:r>
            <a:r>
              <a:rPr lang="ru-RU" dirty="0" smtClean="0"/>
              <a:t>) корма. Он легко переходит с одного типа корма на другой в зависимости от его доступности и времени года. На сельскохозяйственных землях большой тушканчик нередко собирает посеянные семена </a:t>
            </a:r>
            <a:r>
              <a:rPr lang="ru-RU" dirty="0" smtClean="0">
                <a:hlinkClick r:id="rId3" tooltip="Арбуз"/>
              </a:rPr>
              <a:t>арбузов</a:t>
            </a:r>
            <a:r>
              <a:rPr lang="ru-RU" dirty="0" smtClean="0"/>
              <a:t> и </a:t>
            </a:r>
            <a:r>
              <a:rPr lang="ru-RU" dirty="0" smtClean="0">
                <a:hlinkClick r:id="rId4" tooltip="Дыня"/>
              </a:rPr>
              <a:t>дынь</a:t>
            </a:r>
            <a:r>
              <a:rPr lang="ru-RU" dirty="0" smtClean="0"/>
              <a:t>, кормится также зернами культурных злаков, семенами </a:t>
            </a:r>
            <a:r>
              <a:rPr lang="ru-RU" dirty="0" smtClean="0">
                <a:hlinkClick r:id="rId5" tooltip="Подсолнух"/>
              </a:rPr>
              <a:t>подсолнуха</a:t>
            </a:r>
            <a:r>
              <a:rPr lang="ru-RU" dirty="0" smtClean="0"/>
              <a:t>, </a:t>
            </a:r>
            <a:r>
              <a:rPr lang="ru-RU" dirty="0" smtClean="0">
                <a:hlinkClick r:id="rId6" tooltip="Горох"/>
              </a:rPr>
              <a:t>горохом</a:t>
            </a:r>
            <a:r>
              <a:rPr lang="ru-RU" dirty="0" smtClean="0"/>
              <a:t>, но ущерб наносит незначительный.</a:t>
            </a:r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</TotalTime>
  <Words>192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Большой тушканчик</vt:lpstr>
      <vt:lpstr>Внешний вид</vt:lpstr>
      <vt:lpstr>Внешний вид</vt:lpstr>
      <vt:lpstr>Распространение</vt:lpstr>
      <vt:lpstr>Распространение</vt:lpstr>
      <vt:lpstr>Образ жизни.</vt:lpstr>
      <vt:lpstr>Образ жизни</vt:lpstr>
      <vt:lpstr>Питание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Тушканчик</dc:title>
  <dc:creator>User</dc:creator>
  <cp:lastModifiedBy>Админ</cp:lastModifiedBy>
  <cp:revision>17</cp:revision>
  <dcterms:created xsi:type="dcterms:W3CDTF">2013-12-02T13:43:07Z</dcterms:created>
  <dcterms:modified xsi:type="dcterms:W3CDTF">2015-02-03T13:43:18Z</dcterms:modified>
</cp:coreProperties>
</file>