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60" r:id="rId5"/>
    <p:sldId id="261" r:id="rId6"/>
    <p:sldId id="262" r:id="rId7"/>
    <p:sldId id="263" r:id="rId8"/>
    <p:sldId id="269" r:id="rId9"/>
    <p:sldId id="264" r:id="rId10"/>
    <p:sldId id="270" r:id="rId11"/>
    <p:sldId id="265" r:id="rId12"/>
    <p:sldId id="266" r:id="rId13"/>
    <p:sldId id="271" r:id="rId14"/>
    <p:sldId id="267" r:id="rId15"/>
    <p:sldId id="268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16309"/>
    <a:srgbClr val="F8A45E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148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99B661D-5C93-4FA4-9EE4-7F8E096550A9}" type="datetimeFigureOut">
              <a:rPr lang="ru-RU" smtClean="0"/>
              <a:pPr/>
              <a:t>03.02.2015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0FDBAF2-C57C-4A70-AC02-2076B635868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ru/url?sa=i&amp;rct=j&amp;q=&amp;esrc=s&amp;frm=1&amp;source=images&amp;cd=&amp;cad=rja&amp;uact=8&amp;ved=0CAcQjRw&amp;url=http://12ballov.host-my.ru/3/1448.html&amp;ei=T9HEVNyOL-L4ygP_4oDgDQ&amp;psig=AFQjCNForhMJZU_qvE8GDpy3Pq-GyHB56w&amp;ust=1422270568308583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jpeg"/><Relationship Id="rId5" Type="http://schemas.openxmlformats.org/officeDocument/2006/relationships/hyperlink" Target="http://www.google.ru/url?sa=i&amp;rct=j&amp;q=&amp;esrc=s&amp;frm=1&amp;source=images&amp;cd=&amp;cad=rja&amp;uact=8&amp;ved=0CAcQjRw&amp;url=http://izhastro.timepad.ru/event/150209/&amp;ei=I9DEVNMZpePLA4iSgjg&amp;psig=AFQjCNForhMJZU_qvE8GDpy3Pq-GyHB56w&amp;ust=1422270568308583" TargetMode="External"/><Relationship Id="rId4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google.ru/url?sa=i&amp;rct=j&amp;q=&amp;esrc=s&amp;frm=1&amp;source=images&amp;cd=&amp;cad=rja&amp;uact=8&amp;ved=0CAcQjRw&amp;url=http://www.bnkomi.ru/data/news/12830/&amp;ei=W0bOVJWhJIONywPcuoIo&amp;bvm=bv.85076809,d.bGQ&amp;psig=AFQjCNGd8F-6p9abVlM_KIq8zuRpqdYqcg&amp;ust=1422890906387440" TargetMode="Externa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google.ru/url?sa=i&amp;rct=j&amp;q=&amp;esrc=s&amp;frm=1&amp;source=images&amp;cd=&amp;cad=rja&amp;uact=8&amp;ved=0CAcQjRw&amp;url=http://foto-planeta.com/photo/134515.html&amp;ei=MzrOVIujBIr8ywOy7YDgAg&amp;bvm=bv.85076809,d.bGQ&amp;psig=AFQjCNGFao-74l39bF2KxQo5RT9m4735oA&amp;ust=1422887475064508" TargetMode="External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google.ru/url?sa=i&amp;rct=j&amp;q=&amp;esrc=s&amp;frm=1&amp;source=images&amp;cd=&amp;cad=rja&amp;uact=8&amp;ved=0CAcQjRw&amp;url=http://wikimapia.org/14369724/ru/%D0%96%D0%B5%D0%BB%D0%B5%D0%B7%D0%BD%D0%BE%D0%B4%D0%BE%D1%80%D0%BE%D0%B6%D0%BD%D0%B0%D1%8F-%D1%81%D1%82%D0%B0%D0%BD%D1%86%D0%B8%D1%8F-%D0%A1%D0%B8%D0%BC%D1%81%D0%BA%D0%B0%D1%8F&amp;ei=cTrOVIyYNqHcywPOnILACg&amp;bvm=bv.85076809,d.bGQ&amp;psig=AFQjCNGPRSm13-iv8ljhD2JvotXBJ-a7DQ&amp;ust=1422887914878495" TargetMode="External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google.ru/url?sa=i&amp;rct=j&amp;q=&amp;esrc=s&amp;frm=1&amp;source=images&amp;cd=&amp;cad=rja&amp;uact=8&amp;ved=0CAcQjRw&amp;url=http://www.kufar.by/%D0%9C%D0%BE%D1%81%D0%BA%D0%BE%D0%B2%D1%81%D0%BA%D0%B8%D0%B9/%D0%9E%D0%B1%D1%80%D0%B0%D0%B7%D0%BE%D0%B2%D0%B0%D0%BD%D0%B8%D0%B5/%D0%A0%D0%B5%D0%BF%D0%B5%D1%82%D0%B8%D1%82%D0%BE%D1%80_%D0%BF%D0%BE_%D1%85%D0%B8%D0%BC%D0%B8%D0%B8_3866893.htm&amp;ei=bM7EVJy4EuiqywOSmoDwAw&amp;psig=AFQjCNFX15V81HDJd2Dzwiwy1Q_8bw4eNw&amp;ust=1422269381370803" TargetMode="External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google.ru/url?sa=i&amp;rct=j&amp;q=&amp;esrc=s&amp;frm=1&amp;source=images&amp;cd=&amp;cad=rja&amp;uact=8&amp;ved=0CAcQjRw&amp;url=http://ru.wikipedia.org/wiki/%D0%9C%D0%B5%D0%BB%D0%B8%D1%82%D0%BE%D0%BF%D0%BE%D0%BB%D1%8C_(%D1%81%D1%82%D0%B0%D0%BD%D1%86%D0%B8%D1%8F)&amp;ei=bz7OVJKgG8XOygPW7YCoCA&amp;bvm=bv.85076809,d.bGQ&amp;psig=AFQjCNGPRSm13-iv8ljhD2JvotXBJ-a7DQ&amp;ust=1422887914878495" TargetMode="External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hyperlink" Target="http://www.google.ru/url?sa=i&amp;rct=j&amp;q=&amp;esrc=s&amp;frm=1&amp;source=images&amp;cd=&amp;cad=rja&amp;uact=8&amp;ved=0CAcQjRw&amp;url=http://pan-poznavajka.ru/photo/13&amp;ei=yszEVIUEgufLA7_PgLAE&amp;psig=AFQjCNFX15V81HDJd2Dzwiwy1Q_8bw4eNw&amp;ust=1422269381370803" TargetMode="External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hyperlink" Target="http://www.google.ru/url?sa=i&amp;rct=j&amp;q=&amp;esrc=s&amp;frm=1&amp;source=images&amp;cd=&amp;cad=rja&amp;uact=8&amp;ved=0CAcQjRw&amp;url=http://vtor-ch.blogspot.com/&amp;ei=TUTOVMGIGqaAzAOIkIG4AQ&amp;bvm=bv.85076809,d.bGQ&amp;psig=AFQjCNHqjON3ZjhI2vzqIZHk0WLPRRWZGw&amp;ust=1422890421608082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www.google.ru/url?sa=i&amp;rct=j&amp;q=&amp;esrc=s&amp;frm=1&amp;source=images&amp;cd=&amp;cad=rja&amp;uact=8&amp;ved=0CAcQjRw&amp;url=http://dnepropetrovsk.dnp.olx.ua/obyavlenie/repetitor-po-biologii-i-himii-zno-IDaE473.html&amp;ei=Ds3EVIjDCqiaygPahYG4AQ&amp;psig=AFQjCNFX15V81HDJd2Dzwiwy1Q_8bw4eNw&amp;ust=1422269381370803" TargetMode="Externa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gif"/><Relationship Id="rId4" Type="http://schemas.openxmlformats.org/officeDocument/2006/relationships/hyperlink" Target="http://www.google.ru/url?sa=i&amp;rct=j&amp;q=&amp;esrc=s&amp;frm=1&amp;source=images&amp;cd=&amp;cad=rja&amp;uact=8&amp;ved=0CAcQjRw&amp;url=http://klasnaocinka.com.ua/ru/article/zadachi-dlya-tikh-khto-ne-bazhae-vivchati-khimiiu.html&amp;ei=-8jEVL7eKor8ywPS_IHYCQ&amp;bvm=bv.84349003,d.bGQ&amp;psig=AFQjCNHSzFAyVPvN9hYsfQdqqVrhwOD91g&amp;ust=1422269008026025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hyperlink" Target="http://www.google.ru/url?sa=i&amp;rct=j&amp;q=&amp;esrc=s&amp;frm=1&amp;source=images&amp;cd=&amp;cad=rja&amp;uact=8&amp;ved=0CAcQjRw&amp;url=http://spok182.livejournal.com/22872.html&amp;ei=7DTOVNDxJOrlywPK_IKoAg&amp;bvm=bv.85076809,d.bGQ&amp;psig=AFQjCNFlzaa6avW0FVuiGdsb-hkb26uB5A&amp;ust=1422886455716264" TargetMode="Externa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s://www.google.ru/url?sa=i&amp;rct=j&amp;q=&amp;esrc=s&amp;frm=1&amp;source=images&amp;cd=&amp;cad=rja&amp;uact=8&amp;ved=0CAcQjRw&amp;url=https://fotki.yandex.ru/users/kacinskis/album/102093/&amp;ei=lDbOVIC5JKXfywOHg4HoAg&amp;bvm=bv.85076809,d.bGQ&amp;psig=AFQjCNFlzaa6avW0FVuiGdsb-hkb26uB5A&amp;ust=1422886455716264" TargetMode="Externa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www.google.ru/url?sa=i&amp;rct=j&amp;q=&amp;esrc=s&amp;frm=1&amp;source=images&amp;cd=&amp;cad=rja&amp;uact=8&amp;ved=0CAcQjRw&amp;url=http://dic.academic.ru/dic.nsf/ruwiki/1335160&amp;ei=yTjOVP-zM6auygOPo4D4AQ&amp;bvm=bv.85076809,d.bGQ&amp;psig=AFQjCNGFao-74l39bF2KxQo5RT9m4735oA&amp;ust=1422887475064508" TargetMode="Externa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www.google.ru/url?sa=i&amp;rct=j&amp;q=&amp;esrc=s&amp;frm=1&amp;source=images&amp;cd=&amp;cad=rja&amp;uact=8&amp;ved=0CAcQjRw&amp;url=http://ru.wikipedia.org/wiki/%D0%97%D0%B0%D0%B9%D1%86%D0%B5%D0%B2%D0%BE_(%D0%94%D0%BD%D0%B5%D0%BF%D1%80%D0%BE%D0%BF%D0%B5%D1%82%D1%80%D0%BE%D0%B2%D1%81%D0%BA%D0%B0%D1%8F_%D0%BE%D0%B1%D0%BB%D0%B0%D1%81%D1%82%D1%8C)&amp;ei=0znOVODvFeTMyAPigYJY&amp;bvm=bv.85076809,d.bGQ&amp;psig=AFQjCNGFao-74l39bF2KxQo5RT9m4735oA&amp;ust=1422887475064508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s://www.google.ru/url?sa=i&amp;rct=j&amp;q=&amp;esrc=s&amp;frm=1&amp;source=images&amp;cd=&amp;cad=rja&amp;uact=8&amp;ved=0CAcQjRw&amp;url=https://sites.google.com/site/foreverhimia/video-opyty-po-himii&amp;ei=U8_EVI3oNobQygO5voEI&amp;psig=AFQjCNForhMJZU_qvE8GDpy3Pq-GyHB56w&amp;ust=1422270568308583" TargetMode="Externa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google.ru/url?sa=i&amp;rct=j&amp;q=&amp;esrc=s&amp;frm=1&amp;source=images&amp;cd=&amp;cad=rja&amp;uact=8&amp;ved=0CAcQjRw&amp;url=http://streets-kharkiv.info/privokzalnaya&amp;ei=BzrOVObNLOW1ygOQjYKYCQ&amp;bvm=bv.85076809,d.bGQ&amp;psig=AFQjCNGFao-74l39bF2KxQo5RT9m4735oA&amp;ust=1422887475064508" TargetMode="Externa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email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584408" y="4357694"/>
            <a:ext cx="7975197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Бу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дем знакомы – Химия!</a:t>
            </a:r>
            <a:endParaRPr lang="ru-RU" sz="54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pic>
        <p:nvPicPr>
          <p:cNvPr id="8" name="irc_mi" descr="http://ru-an.info/2011/2011_06_29_6a6fd9.jpg">
            <a:hlinkClick r:id="rId3"/>
          </p:cNvPr>
          <p:cNvPicPr/>
          <p:nvPr/>
        </p:nvPicPr>
        <p:blipFill>
          <a:blip r:embed="rId4" cstate="email"/>
          <a:srcRect/>
          <a:stretch>
            <a:fillRect/>
          </a:stretch>
        </p:blipFill>
        <p:spPr bwMode="auto">
          <a:xfrm>
            <a:off x="4857752" y="214290"/>
            <a:ext cx="4105294" cy="40005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irc_mi" descr="http://ucare.timepad.ru/b973794f-3a7a-48d7-93ab-59adec32c10e/">
            <a:hlinkClick r:id="rId5"/>
          </p:cNvPr>
          <p:cNvPicPr/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285720" y="285728"/>
            <a:ext cx="4357718" cy="3643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12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://www.bnkomi.ru/content/news/images/12830/4%20%D0%B7%D1%80%D0%B8%D1%82%D0%B5%D0%BB%D0%B8_preview_420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08309" cy="6858000"/>
          </a:xfrm>
          <a:prstGeom prst="rect">
            <a:avLst/>
          </a:prstGeom>
          <a:noFill/>
        </p:spPr>
      </p:pic>
      <p:sp>
        <p:nvSpPr>
          <p:cNvPr id="2" name="Прямоугольник 1"/>
          <p:cNvSpPr/>
          <p:nvPr/>
        </p:nvSpPr>
        <p:spPr>
          <a:xfrm>
            <a:off x="1211049" y="500042"/>
            <a:ext cx="6721905" cy="452431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Игра </a:t>
            </a:r>
          </a:p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со </a:t>
            </a:r>
          </a:p>
          <a:p>
            <a:pPr algn="ctr"/>
            <a:r>
              <a:rPr lang="ru-RU" sz="9600" b="1" cap="none" spc="0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solidFill>
                  <a:srgbClr val="FFFF00"/>
                </a:solidFill>
                <a:effectLst>
                  <a:outerShdw blurRad="50800" algn="tl" rotWithShape="0">
                    <a:srgbClr val="000000"/>
                  </a:outerShdw>
                </a:effectLst>
              </a:rPr>
              <a:t>зрителем</a:t>
            </a:r>
            <a:endParaRPr lang="ru-RU" sz="9600" b="1" cap="none" spc="0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solidFill>
                <a:srgbClr val="FFFF00"/>
              </a:solidFill>
              <a:effectLst>
                <a:outerShdw blurRad="50800" algn="tl" rotWithShape="0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3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out)">
                                      <p:cBhvr>
                                        <p:cTn id="7" dur="2000"/>
                                        <p:tgtEl>
                                          <p:spTgt spid="81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506" name="Picture 2" descr="http://photo.foto-planeta.com/view/3/4/5/asekeevo-34515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 rot="192722">
            <a:off x="5843904" y="3414905"/>
            <a:ext cx="1508394" cy="301691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chemeClr val="tx1"/>
                </a:solidFill>
              </a:rPr>
              <a:t>Домашняя</a:t>
            </a:r>
            <a:endParaRPr lang="ru-RU" sz="2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 rot="21250789">
            <a:off x="1285852" y="3357562"/>
            <a:ext cx="914400" cy="357190"/>
          </a:xfrm>
          <a:prstGeom prst="rect">
            <a:avLst/>
          </a:prstGeom>
          <a:solidFill>
            <a:schemeClr val="accent5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Picture 2" descr="http://photos.wikimapia.org/p/00/03/90/28/99_ful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2786050" y="2571744"/>
            <a:ext cx="1714512" cy="4286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err="1" smtClean="0">
                <a:solidFill>
                  <a:schemeClr val="accent4">
                    <a:lumMod val="75000"/>
                  </a:schemeClr>
                </a:solidFill>
              </a:rPr>
              <a:t>Знайкино</a:t>
            </a:r>
            <a:endParaRPr lang="ru-RU" sz="28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rc_mi" descr="http://content.kufar.by/pictures/07/0750624256.jp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25699" y="5429264"/>
            <a:ext cx="809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Химическая пауза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3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4578" name="Picture 2" descr="http://upload.wikimedia.org/wikipedia/commons/7/72/%D0%9C%D0%B5%D0%BB%D0%B8%D1%82%D0%BE%D0%BF%D0%BE%D0%BB%D1%8C-%D0%96%D0%94_%D0%92%D0%BE%D0%BA%D0%B7%D0%B0%D0%BB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3643306" y="1500174"/>
            <a:ext cx="2214578" cy="628648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b="1" dirty="0" smtClean="0"/>
              <a:t>Ребусная</a:t>
            </a:r>
            <a:endParaRPr lang="ru-RU" sz="36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rc_mi" descr="http://pan-poznavajka.ru/_ph/13/814884684.pn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Прямоугольник 1"/>
          <p:cNvSpPr/>
          <p:nvPr/>
        </p:nvSpPr>
        <p:spPr>
          <a:xfrm>
            <a:off x="525699" y="0"/>
            <a:ext cx="809260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72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Химическая пауза</a:t>
            </a:r>
            <a:endParaRPr lang="ru-RU" sz="72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1.bp.blogspot.com/-IV7Y85YKnnY/VJmfFbf8M4I/AAAAAAAAFeo/eBAScKH1Cms/s1600/winner_wwwcleliamidoricombr-e1368055238426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40610"/>
          </a:xfrm>
          <a:prstGeom prst="rect">
            <a:avLst/>
          </a:prstGeom>
          <a:noFill/>
        </p:spPr>
      </p:pic>
      <p:sp>
        <p:nvSpPr>
          <p:cNvPr id="3" name="Прямоугольник 2"/>
          <p:cNvSpPr/>
          <p:nvPr/>
        </p:nvSpPr>
        <p:spPr>
          <a:xfrm>
            <a:off x="357158" y="1428736"/>
            <a:ext cx="8429683" cy="3046988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96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Ура!!!</a:t>
            </a:r>
          </a:p>
          <a:p>
            <a:pPr algn="ctr"/>
            <a:r>
              <a:rPr lang="ru-RU" sz="9600" b="1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ПОБЕДА!</a:t>
            </a:r>
            <a:endParaRPr lang="ru-RU" sz="9600" b="1" cap="none" spc="50" dirty="0">
              <a:ln w="11430"/>
              <a:gradFill>
                <a:gsLst>
                  <a:gs pos="25000">
                    <a:schemeClr val="accent2">
                      <a:satMod val="155000"/>
                    </a:schemeClr>
                  </a:gs>
                  <a:gs pos="100000">
                    <a:schemeClr val="accent2">
                      <a:shade val="45000"/>
                      <a:satMod val="165000"/>
                    </a:schemeClr>
                  </a:gs>
                </a:gsLst>
                <a:lin ang="5400000"/>
              </a:gra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3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4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  <a:latin typeface="Arial Black" pitchFamily="34" charset="0"/>
                <a:ea typeface="SimHei" pitchFamily="49" charset="-122"/>
              </a:rPr>
              <a:t>Команды </a:t>
            </a:r>
            <a:endParaRPr lang="ru-RU" dirty="0">
              <a:solidFill>
                <a:schemeClr val="accent6">
                  <a:lumMod val="75000"/>
                </a:schemeClr>
              </a:solidFill>
              <a:latin typeface="Arial Black" pitchFamily="34" charset="0"/>
              <a:ea typeface="SimHei" pitchFamily="49" charset="-122"/>
            </a:endParaRPr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FFC000"/>
                </a:solidFill>
              </a:rPr>
              <a:t>8а класса </a:t>
            </a:r>
            <a:endParaRPr lang="ru-RU" sz="5400" b="1" dirty="0">
              <a:solidFill>
                <a:srgbClr val="FFC000"/>
              </a:solidFill>
            </a:endParaRPr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ru-RU" sz="5400" b="1" dirty="0" smtClean="0">
                <a:solidFill>
                  <a:srgbClr val="0070C0"/>
                </a:solidFill>
              </a:rPr>
              <a:t>8б класса</a:t>
            </a:r>
            <a:endParaRPr lang="ru-RU" sz="5400" b="1" dirty="0">
              <a:solidFill>
                <a:srgbClr val="0070C0"/>
              </a:solidFill>
            </a:endParaRPr>
          </a:p>
        </p:txBody>
      </p:sp>
      <p:pic>
        <p:nvPicPr>
          <p:cNvPr id="7" name="irc_mi" descr="http://img27.olx.ua/images_slandocomua/156069427_1_644x461_repetitor-po-biologii-i-himii-zno-dnepropetrovsk.jp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785786" y="3071810"/>
            <a:ext cx="2714644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 descr="http://klasnaocinka.com.ua/uploads/editor/2464/169431/blog_/images/picture1.gif">
            <a:hlinkClick r:id="rId4"/>
          </p:cNvPr>
          <p:cNvPicPr>
            <a:picLocks noChangeAspect="1" noChangeArrowheads="1" noCrop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5429256" y="2643182"/>
            <a:ext cx="3286148" cy="39767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8" presetClass="entr" presetSubtype="1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3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2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3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57159" y="357166"/>
            <a:ext cx="3429024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0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</a:rPr>
              <a:t>Станции:</a:t>
            </a:r>
            <a:endParaRPr lang="ru-RU" sz="5400" b="1" cap="none" spc="0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</a:endParaRPr>
          </a:p>
        </p:txBody>
      </p:sp>
      <p:sp>
        <p:nvSpPr>
          <p:cNvPr id="7" name="Содержимое 6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Разминочная</a:t>
            </a:r>
          </a:p>
          <a:p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Угадайкино</a:t>
            </a:r>
            <a:endParaRPr lang="ru-RU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Простосложная</a:t>
            </a:r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 </a:t>
            </a:r>
          </a:p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Домашняя </a:t>
            </a:r>
          </a:p>
          <a:p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Знайкино</a:t>
            </a:r>
            <a:endParaRPr lang="ru-RU" sz="4000" b="1" dirty="0" smtClean="0">
              <a:solidFill>
                <a:schemeClr val="accent4">
                  <a:lumMod val="75000"/>
                </a:schemeClr>
              </a:solidFill>
            </a:endParaRPr>
          </a:p>
          <a:p>
            <a:r>
              <a:rPr lang="ru-RU" sz="4000" b="1" dirty="0" smtClean="0">
                <a:solidFill>
                  <a:schemeClr val="accent4">
                    <a:lumMod val="75000"/>
                  </a:schemeClr>
                </a:solidFill>
              </a:rPr>
              <a:t>Ребусная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  <p:pic>
        <p:nvPicPr>
          <p:cNvPr id="1026" name="Picture 2" descr="http://ic.pics.livejournal.com/spok182/36077254/103231/103231_original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639623" y="3857627"/>
            <a:ext cx="4504377" cy="3000373"/>
          </a:xfrm>
          <a:prstGeom prst="rect">
            <a:avLst/>
          </a:prstGeom>
          <a:noFill/>
        </p:spPr>
      </p:pic>
      <p:pic>
        <p:nvPicPr>
          <p:cNvPr id="1028" name="Picture 4" descr="https://img-fotki.yandex.ru/get/3807/kacinskis.28/0_25b11_698a33c3_S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6500826" y="214290"/>
            <a:ext cx="2381259" cy="310599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2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7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8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9" dur="80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7" presetClass="entr" presetSubtype="0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Алхимия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0" y="0"/>
            <a:ext cx="9144000" cy="684325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5" descr="Цели алхимии: Поиск способа получить золото из менее благородных металлов; Дости"/>
          <p:cNvPicPr>
            <a:picLocks noChangeAspect="1" noChangeArrowheads="1"/>
          </p:cNvPicPr>
          <p:nvPr/>
        </p:nvPicPr>
        <p:blipFill>
          <a:blip r:embed="rId2" cstate="email">
            <a:lum bright="14000" contrast="-20000"/>
          </a:blip>
          <a:srcRect/>
          <a:stretch>
            <a:fillRect/>
          </a:stretch>
        </p:blipFill>
        <p:spPr bwMode="auto">
          <a:xfrm>
            <a:off x="0" y="14746"/>
            <a:ext cx="9144000" cy="68432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http://dic.academic.ru/pictures/wiki/files/65/Azov_station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 rot="21113984">
            <a:off x="2424573" y="1098178"/>
            <a:ext cx="3156509" cy="428628"/>
          </a:xfrm>
          <a:prstGeom prst="round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b="1" dirty="0" err="1" smtClean="0">
                <a:solidFill>
                  <a:schemeClr val="accent4">
                    <a:lumMod val="75000"/>
                  </a:schemeClr>
                </a:solidFill>
              </a:rPr>
              <a:t>Разминкино</a:t>
            </a:r>
            <a:endParaRPr lang="ru-RU" sz="4000" b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 descr="http://upload.wikimedia.org/wikipedia/commons/e/e9/%D0%96%D0%B4_%D1%81%D1%82%D0%B0%D0%BD%D1%86%D0%B8%D1%8F_%D0%97%D0%B0%D0%B9%D1%86%D0%B5%D0%B2%D0%BE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358346" cy="7018760"/>
          </a:xfrm>
          <a:prstGeom prst="rect">
            <a:avLst/>
          </a:prstGeom>
          <a:noFill/>
        </p:spPr>
      </p:pic>
      <p:sp>
        <p:nvSpPr>
          <p:cNvPr id="3" name="Скругленный прямоугольник 2"/>
          <p:cNvSpPr/>
          <p:nvPr/>
        </p:nvSpPr>
        <p:spPr>
          <a:xfrm>
            <a:off x="3929058" y="2500306"/>
            <a:ext cx="2143140" cy="642942"/>
          </a:xfrm>
          <a:prstGeom prst="roundRect">
            <a:avLst/>
          </a:prstGeom>
          <a:solidFill>
            <a:schemeClr val="bg2">
              <a:lumMod val="75000"/>
            </a:schemeClr>
          </a:solidFill>
          <a:scene3d>
            <a:camera prst="orthographicFront"/>
            <a:lightRig rig="threePt" dir="t"/>
          </a:scene3d>
          <a:sp3d>
            <a:bevelT w="95250" h="1143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i="1" dirty="0" err="1" smtClean="0">
                <a:solidFill>
                  <a:schemeClr val="accent4">
                    <a:lumMod val="75000"/>
                  </a:schemeClr>
                </a:solidFill>
              </a:rPr>
              <a:t>Угадайкино</a:t>
            </a:r>
            <a:endParaRPr lang="ru-RU" sz="2800" b="1" i="1" dirty="0">
              <a:solidFill>
                <a:schemeClr val="accent4">
                  <a:lumMod val="75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rc_mi" descr="https://lh3.googleusercontent.com/-8TsAJbq0_Jk/UKC1NKn-0CI/AAAAAAAAA18/eRJ_JLftwQ4/s400/424568-chemical-experiment.jpg">
            <a:hlinkClick r:id="rId2"/>
          </p:cNvPr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214282" y="285728"/>
            <a:ext cx="7491496" cy="923330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5400" b="1" cap="none" spc="300" dirty="0" smtClean="0">
                <a:ln w="11430" cmpd="sng">
                  <a:solidFill>
                    <a:schemeClr val="accent1">
                      <a:tint val="10000"/>
                    </a:schemeClr>
                  </a:solidFill>
                  <a:prstDash val="solid"/>
                  <a:miter lim="800000"/>
                </a:ln>
                <a:solidFill>
                  <a:schemeClr val="tx1">
                    <a:lumMod val="95000"/>
                    <a:lumOff val="5000"/>
                  </a:schemeClr>
                </a:solidFill>
                <a:effectLst>
                  <a:glow rad="45500">
                    <a:schemeClr val="accent1">
                      <a:satMod val="220000"/>
                      <a:alpha val="35000"/>
                    </a:schemeClr>
                  </a:glow>
                </a:effectLst>
              </a:rPr>
              <a:t>Химическая пауза</a:t>
            </a:r>
            <a:endParaRPr lang="ru-RU" sz="5400" b="1" cap="none" spc="300" dirty="0">
              <a:ln w="11430" cmpd="sng">
                <a:solidFill>
                  <a:schemeClr val="accent1">
                    <a:tint val="10000"/>
                  </a:schemeClr>
                </a:solidFill>
                <a:prstDash val="solid"/>
                <a:miter lim="800000"/>
              </a:ln>
              <a:solidFill>
                <a:schemeClr val="tx1">
                  <a:lumMod val="95000"/>
                  <a:lumOff val="5000"/>
                </a:schemeClr>
              </a:solidFill>
              <a:effectLst>
                <a:glow rad="45500">
                  <a:schemeClr val="accent1">
                    <a:satMod val="220000"/>
                    <a:alpha val="35000"/>
                  </a:schemeClr>
                </a:glo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8)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30" name="Picture 2" descr="http://streets-kharkiv.info/files/u3/privokzalnaja-osnova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Арка 2"/>
          <p:cNvSpPr/>
          <p:nvPr/>
        </p:nvSpPr>
        <p:spPr>
          <a:xfrm>
            <a:off x="2786050" y="1571612"/>
            <a:ext cx="3000396" cy="2000264"/>
          </a:xfrm>
          <a:prstGeom prst="blockArc">
            <a:avLst>
              <a:gd name="adj1" fmla="val 10800003"/>
              <a:gd name="adj2" fmla="val 21377542"/>
              <a:gd name="adj3" fmla="val 38315"/>
            </a:avLst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000" b="1" dirty="0" err="1" smtClean="0">
                <a:solidFill>
                  <a:schemeClr val="tx1"/>
                </a:solidFill>
              </a:rPr>
              <a:t>Простосложная</a:t>
            </a:r>
            <a:r>
              <a:rPr lang="ru-RU" sz="3000" b="1" dirty="0" smtClean="0">
                <a:solidFill>
                  <a:schemeClr val="tx1"/>
                </a:solidFill>
              </a:rPr>
              <a:t> </a:t>
            </a:r>
            <a:endParaRPr lang="ru-RU" sz="3000" b="1" dirty="0">
              <a:solidFill>
                <a:schemeClr val="tx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</TotalTime>
  <Words>37</Words>
  <Application>Microsoft Office PowerPoint</Application>
  <PresentationFormat>Экран (4:3)</PresentationFormat>
  <Paragraphs>25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Слайд 1</vt:lpstr>
      <vt:lpstr>Команды 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Марс</dc:creator>
  <cp:lastModifiedBy>Марс</cp:lastModifiedBy>
  <cp:revision>15</cp:revision>
  <dcterms:created xsi:type="dcterms:W3CDTF">2015-02-01T13:58:25Z</dcterms:created>
  <dcterms:modified xsi:type="dcterms:W3CDTF">2015-02-03T17:30:29Z</dcterms:modified>
</cp:coreProperties>
</file>