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2" r:id="rId9"/>
    <p:sldId id="267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ommons.wikimedia.org/wiki/File:The_First_Thanksgiving_Jean_Louis_Gerome_Ferris.png?uselang=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ru.wikipedia.org/wiki/%D0%A7%D1%91%D1%80%D0%BD%D0%B0%D1%8F_%D0%BF%D1%8F%D1%82%D0%BD%D0%B8%D1%86%D0%B0_(%D1%80%D0%B0%D1%81%D0%BF%D1%80%D0%BE%D0%B4%D0%B0%D0%B6%D0%B8)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ommons.wikimedia.org/wiki/File:The_First_Thanksgiving_Jean_Louis_Gerome_Ferris.png?uselang=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A8%D0%90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D%D0%BE%D0%B2%D1%8B%D0%B9_%D0%B3%D0%BE%D0%B4" TargetMode="External"/><Relationship Id="rId5" Type="http://schemas.openxmlformats.org/officeDocument/2006/relationships/hyperlink" Target="http://ru.wikipedia.org/wiki/%D0%A0%D0%BE%D0%B6%D0%B4%D0%B5%D1%81%D1%82%D0%B2%D0%BE" TargetMode="External"/><Relationship Id="rId4" Type="http://schemas.openxmlformats.org/officeDocument/2006/relationships/hyperlink" Target="http://ru.wikipedia.org/wiki/%D0%9A%D0%B0%D0%BD%D0%B0%D0%B4%D0%B0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621" TargetMode="External"/><Relationship Id="rId3" Type="http://schemas.openxmlformats.org/officeDocument/2006/relationships/hyperlink" Target="http://ru.wikipedia.org/wiki/%D0%9C%D1%8D%D0%B9%D1%84%D0%BB%D0%B0%D1%83%D0%B5%D1%80" TargetMode="External"/><Relationship Id="rId7" Type="http://schemas.openxmlformats.org/officeDocument/2006/relationships/hyperlink" Target="http://ru.wikipedia.org/wiki/%D0%A1%D0%BA%D0%B2%D0%B0%D0%BD%D1%82%D0%BE" TargetMode="External"/><Relationship Id="rId2" Type="http://schemas.openxmlformats.org/officeDocument/2006/relationships/hyperlink" Target="http://ru.wikipedia.org/wiki/162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8%D0%BD%D0%B4%D0%B5%D0%B9%D1%86%D1%8B" TargetMode="External"/><Relationship Id="rId5" Type="http://schemas.openxmlformats.org/officeDocument/2006/relationships/hyperlink" Target="http://ru.wikipedia.org/wiki/%D0%9F%D0%BB%D0%B8%D0%BC%D1%83%D1%82%D1%81%D0%BA%D0%B0%D1%8F_%D0%BA%D0%BE%D0%BB%D0%BE%D0%BD%D0%B8%D1%8F" TargetMode="External"/><Relationship Id="rId4" Type="http://schemas.openxmlformats.org/officeDocument/2006/relationships/hyperlink" Target="http://ru.wikipedia.org/wiki/%D0%9C%D0%B0%D1%81%D1%81%D0%B0%D1%87%D1%83%D1%81%D0%B5%D1%82%D1%8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1%83%D0%B7%D0%B2%D0%B5%D0%BB%D1%8C%D1%82,_%D0%A4%D1%80%D0%B0%D0%BD%D0%BA%D0%BB%D0%B8%D0%BD_%D0%94%D0%B5%D0%BB%D0%B0%D0%BD%D0%BE" TargetMode="External"/><Relationship Id="rId13" Type="http://schemas.openxmlformats.org/officeDocument/2006/relationships/hyperlink" Target="http://ru.wikipedia.org/wiki/26_%D0%B4%D0%B5%D0%BA%D0%B0%D0%B1%D1%80%D1%8F" TargetMode="External"/><Relationship Id="rId3" Type="http://schemas.openxmlformats.org/officeDocument/2006/relationships/hyperlink" Target="http://ru.wikipedia.org/wiki/%D0%92%D0%B0%D1%88%D0%B8%D0%BD%D0%B3%D1%82%D0%BE%D0%BD,_%D0%94%D0%B6%D0%BE%D1%80%D0%B4%D0%B6" TargetMode="External"/><Relationship Id="rId7" Type="http://schemas.openxmlformats.org/officeDocument/2006/relationships/hyperlink" Target="http://ru.wikipedia.org/wiki/1939_%D0%B3%D0%BE%D0%B4" TargetMode="External"/><Relationship Id="rId12" Type="http://schemas.openxmlformats.org/officeDocument/2006/relationships/hyperlink" Target="http://ru.wikipedia.org/wiki/%D0%91%D0%B8%D0%BB%D0%BB%D1%8C" TargetMode="External"/><Relationship Id="rId2" Type="http://schemas.openxmlformats.org/officeDocument/2006/relationships/hyperlink" Target="http://ru.wikipedia.org/wiki/%D0%A1%D0%A8%D0%9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B%D0%B8%D0%BD%D0%BA%D0%BE%D0%BB%D1%8C%D0%BD,_%D0%90%D0%B2%D1%80%D0%B0%D0%B0%D0%BC" TargetMode="External"/><Relationship Id="rId11" Type="http://schemas.openxmlformats.org/officeDocument/2006/relationships/hyperlink" Target="http://ru.wikipedia.org/wiki/%D0%9A%D0%BE%D0%BD%D0%B3%D1%80%D0%B5%D1%81%D1%81_%D0%A1%D0%A8%D0%90" TargetMode="External"/><Relationship Id="rId5" Type="http://schemas.openxmlformats.org/officeDocument/2006/relationships/hyperlink" Target="http://ru.wikipedia.org/wiki/1864" TargetMode="External"/><Relationship Id="rId10" Type="http://schemas.openxmlformats.org/officeDocument/2006/relationships/hyperlink" Target="http://ru.wikipedia.org/wiki/1941_%D0%B3%D0%BE%D0%B4" TargetMode="External"/><Relationship Id="rId4" Type="http://schemas.openxmlformats.org/officeDocument/2006/relationships/hyperlink" Target="http://ru.wikipedia.org/wiki/26_%D0%BD%D0%BE%D1%8F%D0%B1%D1%80%D1%8F" TargetMode="External"/><Relationship Id="rId9" Type="http://schemas.openxmlformats.org/officeDocument/2006/relationships/hyperlink" Target="http://ru.wikipedia.org/wiki/%D0%A2%D0%B5%D1%85%D0%B0%D1%8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ommons.wikimedia.org/wiki/File:Thanksgiving_grace_1942.jpg?uselang=r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2%D1%8B%D0%BA%D0%B2%D0%B5%D0%BD%D0%BD%D1%8B%D0%B9_%D0%BF%D0%B8%D1%80%D0%BE%D0%B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ommons.wikimedia.org/wiki/File:Macys-parade-1979.jpg?uselang=ru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5"/>
            <a:ext cx="7772400" cy="15716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mtClean="0"/>
              <a:t>МБУ </a:t>
            </a:r>
            <a:r>
              <a:rPr lang="ru-RU" dirty="0" err="1" smtClean="0"/>
              <a:t>Тоора-Хемская</a:t>
            </a:r>
            <a:r>
              <a:rPr lang="ru-RU" dirty="0" smtClean="0"/>
              <a:t> СОШ</a:t>
            </a:r>
            <a:br>
              <a:rPr lang="ru-RU" dirty="0" smtClean="0"/>
            </a:br>
            <a:r>
              <a:rPr lang="ru-RU" dirty="0" smtClean="0"/>
              <a:t>«День  благодарения»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414340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Выполнил ученик 9 б класса </a:t>
            </a:r>
          </a:p>
          <a:p>
            <a:r>
              <a:rPr lang="ru-RU" dirty="0" err="1" smtClean="0"/>
              <a:t>Балажик</a:t>
            </a:r>
            <a:r>
              <a:rPr lang="ru-RU" dirty="0" smtClean="0"/>
              <a:t> Максим</a:t>
            </a:r>
            <a:endParaRPr lang="ru-RU" dirty="0"/>
          </a:p>
        </p:txBody>
      </p:sp>
      <p:sp>
        <p:nvSpPr>
          <p:cNvPr id="4" name="Крест 3"/>
          <p:cNvSpPr/>
          <p:nvPr/>
        </p:nvSpPr>
        <p:spPr>
          <a:xfrm flipV="1">
            <a:off x="11501486" y="5286388"/>
            <a:ext cx="214314" cy="71438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upload.wikimedia.org/wikipedia/commons/thumb/0/0b/The_First_Thanksgiving_Jean_Louis_Gerome_Ferris.png/250px-The_First_Thanksgiving_Jean_Louis_Gerome_Ferris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69" y="2285992"/>
            <a:ext cx="500066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«Чёрная пятница»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В день, следующий за днём благодарения и именуемый </a:t>
            </a:r>
            <a:r>
              <a:rPr lang="ru-RU" dirty="0" smtClean="0">
                <a:hlinkClick r:id="rId2" tooltip="Чёрная пятница (распродажи)"/>
              </a:rPr>
              <a:t>чёрной пятницей</a:t>
            </a:r>
            <a:r>
              <a:rPr lang="ru-RU" dirty="0" smtClean="0"/>
              <a:t>, начинаются предрождественские распродажи в магазинах и в интернете.</a:t>
            </a:r>
          </a:p>
          <a:p>
            <a:endParaRPr lang="ru-RU" dirty="0"/>
          </a:p>
        </p:txBody>
      </p:sp>
      <p:pic>
        <p:nvPicPr>
          <p:cNvPr id="2050" name="Picture 2" descr="J:\Program Files\Microsoft Office\MEDIA\CAGCAT10\j02832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286256"/>
            <a:ext cx="3286148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http://upload.wikimedia.org/wikipedia/commons/thumb/0/0b/The_First_Thanksgiving_Jean_Louis_Gerome_Ferris.png/250px-The_First_Thanksgiving_Jean_Louis_Gerome_Ferris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285993"/>
            <a:ext cx="4143404" cy="278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b="1" dirty="0" smtClean="0"/>
              <a:t>День благодарения</a:t>
            </a:r>
            <a:r>
              <a:rPr lang="ru-RU" sz="3600" dirty="0" smtClean="0"/>
              <a:t> (</a:t>
            </a:r>
            <a:r>
              <a:rPr lang="ru-RU" sz="3600" u="sng" dirty="0" smtClean="0">
                <a:hlinkClick r:id="rId2" tooltip="Английский язык"/>
              </a:rPr>
              <a:t>англ.</a:t>
            </a:r>
            <a:r>
              <a:rPr lang="ru-RU" sz="3600" dirty="0" smtClean="0"/>
              <a:t> </a:t>
            </a:r>
            <a:r>
              <a:rPr lang="ru-RU" sz="3600" i="1" dirty="0" err="1" smtClean="0"/>
              <a:t>Thanksgiving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Day</a:t>
            </a:r>
            <a:r>
              <a:rPr lang="ru-RU" sz="3600" dirty="0" smtClean="0"/>
              <a:t>) — государственный праздник в </a:t>
            </a:r>
            <a:r>
              <a:rPr lang="ru-RU" sz="3600" u="sng" dirty="0" smtClean="0">
                <a:hlinkClick r:id="rId3" tooltip="США"/>
              </a:rPr>
              <a:t>США</a:t>
            </a:r>
            <a:r>
              <a:rPr lang="ru-RU" sz="3600" dirty="0" smtClean="0"/>
              <a:t> и </a:t>
            </a:r>
            <a:r>
              <a:rPr lang="ru-RU" sz="3600" u="sng" dirty="0" smtClean="0">
                <a:hlinkClick r:id="rId4" tooltip="Канада"/>
              </a:rPr>
              <a:t>Канаде</a:t>
            </a:r>
            <a:r>
              <a:rPr lang="ru-RU" sz="3600" dirty="0" smtClean="0"/>
              <a:t>, отмечается во второй понедельник октября в Канаде и в четвёртый четверг ноября в США. С этого дня начинается праздничный сезон, который включает в себя </a:t>
            </a:r>
            <a:r>
              <a:rPr lang="ru-RU" sz="3600" u="sng" dirty="0" smtClean="0">
                <a:hlinkClick r:id="rId5" tooltip="Рождество"/>
              </a:rPr>
              <a:t>Рождество</a:t>
            </a:r>
            <a:r>
              <a:rPr lang="ru-RU" sz="3600" dirty="0" smtClean="0"/>
              <a:t> и продолжается до </a:t>
            </a:r>
            <a:r>
              <a:rPr lang="ru-RU" sz="3600" u="sng" dirty="0" smtClean="0">
                <a:hlinkClick r:id="rId6" tooltip="Новый год"/>
              </a:rPr>
              <a:t>Нового года</a:t>
            </a:r>
            <a:r>
              <a:rPr lang="ru-RU" sz="36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 smtClean="0"/>
              <a:t>Своими корнями этот праздник уходит в глубь американской истории, к самым первым переселенцам из Англии, прибывшим к берегам Америки в </a:t>
            </a:r>
            <a:r>
              <a:rPr lang="ru-RU" dirty="0" smtClean="0">
                <a:hlinkClick r:id="rId2" tooltip="1620"/>
              </a:rPr>
              <a:t>1620</a:t>
            </a:r>
            <a:r>
              <a:rPr lang="ru-RU" dirty="0" smtClean="0"/>
              <a:t> г. на знаменитом теперь судне «</a:t>
            </a:r>
            <a:r>
              <a:rPr lang="ru-RU" dirty="0" err="1" smtClean="0">
                <a:hlinkClick r:id="rId3" tooltip="Мэйфлауер"/>
              </a:rPr>
              <a:t>Мэйфлауэр</a:t>
            </a:r>
            <a:r>
              <a:rPr lang="ru-RU" dirty="0" smtClean="0"/>
              <a:t>». Они высадились после тяжёлого плавания по штормовому океану в нынешнем штате </a:t>
            </a:r>
            <a:r>
              <a:rPr lang="ru-RU" dirty="0" smtClean="0">
                <a:hlinkClick r:id="rId4" tooltip="Массачусетс"/>
              </a:rPr>
              <a:t>Массачусетс</a:t>
            </a:r>
            <a:r>
              <a:rPr lang="ru-RU" dirty="0" smtClean="0"/>
              <a:t> морозным ноябрьским днём и основали </a:t>
            </a:r>
            <a:r>
              <a:rPr lang="ru-RU" dirty="0" err="1" smtClean="0">
                <a:hlinkClick r:id="rId5" tooltip="Плимутская колония"/>
              </a:rPr>
              <a:t>Плимутскую</a:t>
            </a:r>
            <a:r>
              <a:rPr lang="ru-RU" dirty="0" smtClean="0">
                <a:hlinkClick r:id="rId5" tooltip="Плимутская колония"/>
              </a:rPr>
              <a:t> колонию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Более половины из примерно сотни прибывших не смогли пережить суровую зиму и погибли от холода, голода и болезней. Выжившие основали колонию и весной с помощью местных </a:t>
            </a:r>
            <a:r>
              <a:rPr lang="ru-RU" dirty="0" smtClean="0">
                <a:hlinkClick r:id="rId6" tooltip="Индейцы"/>
              </a:rPr>
              <a:t>индейцев</a:t>
            </a:r>
            <a:r>
              <a:rPr lang="ru-RU" dirty="0" smtClean="0"/>
              <a:t>, прежде всего </a:t>
            </a:r>
            <a:r>
              <a:rPr lang="ru-RU" dirty="0" err="1" smtClean="0">
                <a:hlinkClick r:id="rId7" tooltip="Скванто"/>
              </a:rPr>
              <a:t>Скванто</a:t>
            </a:r>
            <a:r>
              <a:rPr lang="ru-RU" dirty="0" smtClean="0"/>
              <a:t>, который научил их, какие культуры и каким образом выращивать на этой негостеприимной каменистой почве, приступили к обработке земли. Неожиданно богатый урожай стал наградой за их усилия. Первый губернатор колонистов </a:t>
            </a:r>
            <a:r>
              <a:rPr lang="ru-RU" i="1" dirty="0" smtClean="0"/>
              <a:t>У. </a:t>
            </a:r>
            <a:r>
              <a:rPr lang="ru-RU" i="1" dirty="0" err="1" smtClean="0"/>
              <a:t>Брэдфорд</a:t>
            </a:r>
            <a:r>
              <a:rPr lang="ru-RU" dirty="0" smtClean="0"/>
              <a:t> предложил провести день принесения благодарности Господу. На праздник осенью </a:t>
            </a:r>
            <a:r>
              <a:rPr lang="ru-RU" dirty="0" smtClean="0">
                <a:hlinkClick r:id="rId8" tooltip="1621"/>
              </a:rPr>
              <a:t>1621</a:t>
            </a:r>
            <a:r>
              <a:rPr lang="ru-RU" dirty="0" smtClean="0"/>
              <a:t> г. отцы-пилигримы пригласили вождя и ещё 90 индейцев. Эта трапеза, разделённая с индейцами, и стала первым празднованием Дня благодарения.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После завоевания независимости и возникновения единого государства </a:t>
            </a:r>
            <a:r>
              <a:rPr lang="ru-RU" dirty="0" smtClean="0">
                <a:hlinkClick r:id="rId2" tooltip="США"/>
              </a:rPr>
              <a:t>США</a:t>
            </a:r>
            <a:r>
              <a:rPr lang="ru-RU" dirty="0" smtClean="0"/>
              <a:t> первый президент страны </a:t>
            </a:r>
            <a:r>
              <a:rPr lang="ru-RU" dirty="0" smtClean="0">
                <a:hlinkClick r:id="rId3" tooltip="Вашингтон, Джордж"/>
              </a:rPr>
              <a:t>Дж. Вашингтон</a:t>
            </a:r>
            <a:r>
              <a:rPr lang="ru-RU" dirty="0" smtClean="0"/>
              <a:t> предложил отмечать День благодарения как национальный праздник ежегодно </a:t>
            </a:r>
            <a:r>
              <a:rPr lang="ru-RU" dirty="0" smtClean="0">
                <a:hlinkClick r:id="rId4" tooltip="26 ноября"/>
              </a:rPr>
              <a:t>26 ноября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</a:t>
            </a:r>
            <a:r>
              <a:rPr lang="ru-RU" dirty="0" smtClean="0">
                <a:hlinkClick r:id="rId5" tooltip="1864"/>
              </a:rPr>
              <a:t>1864</a:t>
            </a:r>
            <a:r>
              <a:rPr lang="ru-RU" dirty="0" smtClean="0"/>
              <a:t> г. по окончании Гражданской войны </a:t>
            </a:r>
            <a:r>
              <a:rPr lang="ru-RU" dirty="0" smtClean="0">
                <a:hlinkClick r:id="rId6" tooltip="Линкольн, Авраам"/>
              </a:rPr>
              <a:t>А. Линкольн</a:t>
            </a:r>
            <a:r>
              <a:rPr lang="ru-RU" dirty="0" smtClean="0"/>
              <a:t> провозгласил последний четверг ноября каждого года Днём благодарения. В </a:t>
            </a:r>
            <a:r>
              <a:rPr lang="ru-RU" dirty="0" smtClean="0">
                <a:hlinkClick r:id="rId7" tooltip="1939 год"/>
              </a:rPr>
              <a:t>1939 году</a:t>
            </a:r>
            <a:r>
              <a:rPr lang="ru-RU" dirty="0" smtClean="0"/>
              <a:t> </a:t>
            </a:r>
            <a:r>
              <a:rPr lang="ru-RU" dirty="0" smtClean="0">
                <a:hlinkClick r:id="rId8" tooltip="Рузвельт, Франклин Делано"/>
              </a:rPr>
              <a:t>Ф. Д. Рузвельт</a:t>
            </a:r>
            <a:r>
              <a:rPr lang="ru-RU" dirty="0" smtClean="0"/>
              <a:t> заменил эту дату на предпоследний четверг ноября, однако обязательной силы его декларация не имела. Это вызвало раскол среди штатов: 23 штата праздновали День благодарения в предпоследний четверг, а 22 — в последний. Остальные штаты (например, </a:t>
            </a:r>
            <a:r>
              <a:rPr lang="ru-RU" dirty="0" smtClean="0">
                <a:hlinkClick r:id="rId9" tooltip="Техас"/>
              </a:rPr>
              <a:t>Техас</a:t>
            </a:r>
            <a:r>
              <a:rPr lang="ru-RU" dirty="0" smtClean="0"/>
              <a:t>) объявили оба дня праздничными.</a:t>
            </a:r>
          </a:p>
          <a:p>
            <a:r>
              <a:rPr lang="ru-RU" dirty="0" smtClean="0"/>
              <a:t>В </a:t>
            </a:r>
            <a:r>
              <a:rPr lang="ru-RU" dirty="0" smtClean="0">
                <a:hlinkClick r:id="rId10" tooltip="1941 год"/>
              </a:rPr>
              <a:t>1941 году</a:t>
            </a:r>
            <a:r>
              <a:rPr lang="ru-RU" dirty="0" smtClean="0"/>
              <a:t> </a:t>
            </a:r>
            <a:r>
              <a:rPr lang="ru-RU" dirty="0" smtClean="0">
                <a:hlinkClick r:id="rId11" tooltip="Конгресс США"/>
              </a:rPr>
              <a:t>Конгресс США</a:t>
            </a:r>
            <a:r>
              <a:rPr lang="ru-RU" dirty="0" smtClean="0"/>
              <a:t> принял </a:t>
            </a:r>
            <a:r>
              <a:rPr lang="ru-RU" dirty="0" smtClean="0">
                <a:hlinkClick r:id="rId12" tooltip="Билль"/>
              </a:rPr>
              <a:t>билль</a:t>
            </a:r>
            <a:r>
              <a:rPr lang="ru-RU" dirty="0" smtClean="0"/>
              <a:t>, согласно которому День благодарения должен праздноваться в четвёртый четверг ноября. </a:t>
            </a:r>
            <a:r>
              <a:rPr lang="ru-RU" dirty="0" smtClean="0">
                <a:hlinkClick r:id="rId13" tooltip="26 декабря"/>
              </a:rPr>
              <a:t>26 декабря</a:t>
            </a:r>
            <a:r>
              <a:rPr lang="ru-RU" dirty="0" smtClean="0"/>
              <a:t> </a:t>
            </a:r>
            <a:r>
              <a:rPr lang="ru-RU" dirty="0" smtClean="0">
                <a:hlinkClick r:id="rId10" tooltip="1941 год"/>
              </a:rPr>
              <a:t>1941 года</a:t>
            </a:r>
            <a:r>
              <a:rPr lang="ru-RU" dirty="0" smtClean="0"/>
              <a:t> Рузвельт подписал этот билль, установив тем самым действующую до настоящего времени схему.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r>
              <a:rPr lang="ru-RU" sz="3600" dirty="0" smtClean="0"/>
              <a:t>На первом празднике колонисты и индейцы зажарили и совместно съели четырех индеек, подстреленных в ближайшем лесу. С тех пор индейка и День благодарения стали синонимами, птицеводы откармливают индеек специально к этому празднику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858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Традиции празднования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По старинной традиции несколько поколений одной семьи должны сходить в церковь и собраться в доме старших на праздничный обед. </a:t>
            </a:r>
            <a:endParaRPr lang="ru-RU" dirty="0"/>
          </a:p>
        </p:txBody>
      </p:sp>
      <p:pic>
        <p:nvPicPr>
          <p:cNvPr id="4" name="Рисунок 3" descr="http://upload.wikimedia.org/wikipedia/commons/thumb/c/ca/Thanksgiving_grace_1942.jpg/220px-Thanksgiving_grace_1942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857628"/>
            <a:ext cx="400052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mtClean="0"/>
              <a:t>Символ праздника </a:t>
            </a:r>
            <a:r>
              <a:rPr lang="ru-RU" dirty="0" smtClean="0"/>
              <a:t>- благотворительность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 преддверии Дня благодарения расцветает благотворительность: американцы стараются накормить и как-то порадовать своих ближних, которым не повезло в жизни. Даже на станциях метро устанавливаются особые столы, на которые все желающие могут класть свои пожертвования, в том числе продукты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Символы праздника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 smtClean="0"/>
              <a:t>фаршированная индейка с клюквенным сиропом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 smtClean="0"/>
              <a:t>сладкий </a:t>
            </a:r>
            <a:r>
              <a:rPr lang="ru-RU" i="1" dirty="0" smtClean="0">
                <a:hlinkClick r:id="rId2" tooltip="Тыквенный пирог"/>
              </a:rPr>
              <a:t>тыквенный пирог</a:t>
            </a:r>
            <a:endParaRPr lang="ru-RU" dirty="0"/>
          </a:p>
        </p:txBody>
      </p:sp>
      <p:pic>
        <p:nvPicPr>
          <p:cNvPr id="1026" name="Picture 2" descr="J:\Documents and Settings\Admin\Рабочий стол\Изображение\S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3" y="3143248"/>
            <a:ext cx="3643339" cy="3071833"/>
          </a:xfrm>
          <a:prstGeom prst="rect">
            <a:avLst/>
          </a:prstGeom>
          <a:noFill/>
        </p:spPr>
      </p:pic>
      <p:pic>
        <p:nvPicPr>
          <p:cNvPr id="1027" name="Picture 3" descr="J:\Documents and Settings\Admin\Рабочий стол\Изображение\D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214687"/>
            <a:ext cx="3682993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Символ - парады</a:t>
            </a:r>
            <a:endParaRPr lang="ru-RU" dirty="0"/>
          </a:p>
        </p:txBody>
      </p:sp>
      <p:pic>
        <p:nvPicPr>
          <p:cNvPr id="5" name="Содержимое 4" descr="http://upload.wikimedia.org/wikipedia/commons/thumb/f/f0/Macys-parade-1979.jpg/250px-Macys-parade-1979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714488"/>
            <a:ext cx="692948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214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МБУ Тоора-Хемская СОШ «День  благодарения»</vt:lpstr>
      <vt:lpstr>Презентация PowerPoint</vt:lpstr>
      <vt:lpstr>история</vt:lpstr>
      <vt:lpstr>Презентация PowerPoint</vt:lpstr>
      <vt:lpstr>Презентация PowerPoint</vt:lpstr>
      <vt:lpstr> Традиции празднования </vt:lpstr>
      <vt:lpstr>Символ праздника - благотворительность</vt:lpstr>
      <vt:lpstr>Символы праздника</vt:lpstr>
      <vt:lpstr>Символ - парады</vt:lpstr>
      <vt:lpstr>«Чёрная пятница»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 благодарение</dc:title>
  <cp:lastModifiedBy>Учительская</cp:lastModifiedBy>
  <cp:revision>15</cp:revision>
  <dcterms:modified xsi:type="dcterms:W3CDTF">2015-02-03T07:57:57Z</dcterms:modified>
</cp:coreProperties>
</file>