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9B544DB-5F04-45D8-A762-895347CC8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DD5EA4F-7755-40EB-B245-9B2F53247B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2420887"/>
            <a:ext cx="6777318" cy="698831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>Домашние опасности.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62068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ГБОУ </a:t>
            </a:r>
            <a:r>
              <a:rPr lang="ru-RU" sz="2000" dirty="0" smtClean="0"/>
              <a:t>СОШ № 291</a:t>
            </a:r>
          </a:p>
          <a:p>
            <a:pPr algn="ctr"/>
            <a:r>
              <a:rPr lang="ru-RU" sz="2000" dirty="0" smtClean="0"/>
              <a:t>Никитина </a:t>
            </a:r>
            <a:r>
              <a:rPr lang="ru-RU" sz="2000" dirty="0" smtClean="0"/>
              <a:t>Наталья Сергеевна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609329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 –</a:t>
            </a:r>
            <a:r>
              <a:rPr lang="ru-RU" dirty="0" smtClean="0"/>
              <a:t>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33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2627264"/>
            <a:ext cx="7747000" cy="31195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50777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Вот перед нами мясорубка и вентилятор. Эта домашняя техника имеет крутящиеся детали. </a:t>
            </a:r>
            <a:r>
              <a:rPr lang="ru-RU" sz="2800" dirty="0" smtClean="0">
                <a:solidFill>
                  <a:srgbClr val="FF0000"/>
                </a:solidFill>
              </a:rPr>
              <a:t>Нельзя засовывать туда пальцы!!!! Можно получить травму!!!!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11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868" y="2247900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Утюг – брать его можно только за ручку. Ведь он часто бывает очень горячим! </a:t>
            </a:r>
            <a:r>
              <a:rPr lang="ru-RU" sz="2800" dirty="0" smtClean="0"/>
              <a:t>Можно обжечься!!!!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8302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8"/>
            <a:ext cx="3419872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На плите кастрюля, чайник, сковорода. 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Будьте аккуратны можно </a:t>
            </a:r>
            <a:r>
              <a:rPr lang="ru-RU" sz="2800" dirty="0" smtClean="0"/>
              <a:t>сильно обжечься!!!!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22783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48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8208912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Никогда и не где </a:t>
            </a:r>
            <a:r>
              <a:rPr lang="ru-RU" sz="2800" dirty="0" smtClean="0">
                <a:solidFill>
                  <a:srgbClr val="FF0000"/>
                </a:solidFill>
              </a:rPr>
              <a:t>не играйте </a:t>
            </a:r>
            <a:r>
              <a:rPr lang="ru-RU" sz="2800" dirty="0" smtClean="0">
                <a:solidFill>
                  <a:schemeClr val="tx1"/>
                </a:solidFill>
              </a:rPr>
              <a:t>со спичками и зажигалками. </a:t>
            </a:r>
            <a:r>
              <a:rPr lang="ru-RU" sz="2800" dirty="0" smtClean="0">
                <a:solidFill>
                  <a:srgbClr val="FF0000"/>
                </a:solidFill>
              </a:rPr>
              <a:t>Может возникнуть пожар!!!!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446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6872"/>
            <a:ext cx="8352928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Никогда самостоятельно не зажигайте газовую плиту, не растапливайте печь камин</a:t>
            </a:r>
            <a:r>
              <a:rPr lang="ru-RU" sz="2800" dirty="0" smtClean="0"/>
              <a:t>. Может возникнуть пожар</a:t>
            </a:r>
            <a:r>
              <a:rPr lang="ru-RU" sz="2800" dirty="0" smtClean="0">
                <a:solidFill>
                  <a:srgbClr val="FF0000"/>
                </a:solidFill>
              </a:rPr>
              <a:t>!!!!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2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Зажигать свечки на новогодней елке нельзя. </a:t>
            </a:r>
            <a:r>
              <a:rPr lang="ru-RU" sz="2800" dirty="0" smtClean="0"/>
              <a:t>Может возникнуть пожар!!!!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3456384" cy="44644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4864"/>
            <a:ext cx="345638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62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7344816" cy="5805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338564"/>
          </a:xfrm>
        </p:spPr>
        <p:txBody>
          <a:bodyPr/>
          <a:lstStyle/>
          <a:p>
            <a:r>
              <a:rPr lang="ru-RU" sz="2800" dirty="0" smtClean="0"/>
              <a:t>Домашние опасности.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0111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78497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46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20891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7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4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Дома по неосторожности можно обжечься или получить травму.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Чтобы избежать опасности в доме, будьте внимательны и </a:t>
            </a:r>
            <a:r>
              <a:rPr lang="ru-RU" dirty="0" smtClean="0">
                <a:solidFill>
                  <a:srgbClr val="FF0000"/>
                </a:solidFill>
              </a:rPr>
              <a:t>соблюдайте правила безопасности.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Цель: ознакомить детей с опасностями, которые поджидают их дома.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2"/>
            <a:ext cx="3333750" cy="33074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 играйте с острыми предметами! </a:t>
            </a:r>
            <a:r>
              <a:rPr lang="ru-RU" sz="2800" dirty="0" smtClean="0">
                <a:solidFill>
                  <a:srgbClr val="FF0000"/>
                </a:solidFill>
              </a:rPr>
              <a:t>Можно уколоться или порезаться!!!!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977680"/>
            <a:ext cx="3099373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1"/>
            <a:ext cx="411515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4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3491880" cy="26642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 берите в руки бутылку с надписью «</a:t>
            </a:r>
            <a:r>
              <a:rPr lang="ru-RU" sz="2800" dirty="0" smtClean="0">
                <a:solidFill>
                  <a:srgbClr val="FF0000"/>
                </a:solidFill>
              </a:rPr>
              <a:t>Уксус</a:t>
            </a:r>
            <a:r>
              <a:rPr lang="ru-RU" sz="2800" dirty="0" smtClean="0">
                <a:solidFill>
                  <a:schemeClr val="tx1"/>
                </a:solidFill>
              </a:rPr>
              <a:t>» или бутылки с </a:t>
            </a:r>
            <a:r>
              <a:rPr lang="ru-RU" sz="2800" dirty="0" smtClean="0">
                <a:solidFill>
                  <a:srgbClr val="FF0000"/>
                </a:solidFill>
              </a:rPr>
              <a:t>бытовой химией. Это очень опасные вещества – Можно отравиться!!!!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84784"/>
            <a:ext cx="3707904" cy="2664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149080"/>
            <a:ext cx="4392488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801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923" y="2247900"/>
            <a:ext cx="3786154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Никогда </a:t>
            </a:r>
            <a:r>
              <a:rPr lang="ru-RU" sz="2800" dirty="0" smtClean="0">
                <a:solidFill>
                  <a:srgbClr val="FF0000"/>
                </a:solidFill>
              </a:rPr>
              <a:t>не трогайте и не глотайте никаких лекарств</a:t>
            </a:r>
            <a:r>
              <a:rPr lang="ru-RU" sz="2800" dirty="0" smtClean="0">
                <a:solidFill>
                  <a:schemeClr val="tx1"/>
                </a:solidFill>
              </a:rPr>
              <a:t> без ведома взрослых </a:t>
            </a:r>
            <a:r>
              <a:rPr lang="ru-RU" sz="2800" dirty="0" smtClean="0">
                <a:solidFill>
                  <a:srgbClr val="FF0000"/>
                </a:solidFill>
              </a:rPr>
              <a:t>– Можно отравиться</a:t>
            </a:r>
            <a:r>
              <a:rPr lang="ru-RU" sz="2800" dirty="0" smtClean="0">
                <a:solidFill>
                  <a:schemeClr val="tx1"/>
                </a:solidFill>
              </a:rPr>
              <a:t>!!!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9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3049844" cy="28803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Нельзя высовываться из окна, сидеть на подоконнике или свешиваться с балкона –</a:t>
            </a:r>
            <a:r>
              <a:rPr lang="ru-RU" sz="2800" dirty="0" smtClean="0">
                <a:solidFill>
                  <a:srgbClr val="FF0000"/>
                </a:solidFill>
              </a:rPr>
              <a:t> Можно упасть!!!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88840"/>
            <a:ext cx="3440684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1"/>
            <a:ext cx="3096344" cy="386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5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4067944" cy="3600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</p:spPr>
        <p:txBody>
          <a:bodyPr/>
          <a:lstStyle/>
          <a:p>
            <a:r>
              <a:rPr lang="ru-RU" sz="2800" dirty="0" smtClean="0"/>
              <a:t>Электричество</a:t>
            </a:r>
            <a:r>
              <a:rPr lang="ru-RU" sz="2800" dirty="0" smtClean="0">
                <a:solidFill>
                  <a:schemeClr val="tx1"/>
                </a:solidFill>
              </a:rPr>
              <a:t> – наш друг, но оно представляет огромную опасность. Нельзя прикасаться мокрыми руками к выключателю, розетке, электрическим приборам. </a:t>
            </a:r>
            <a:r>
              <a:rPr lang="ru-RU" sz="2800" dirty="0" smtClean="0">
                <a:solidFill>
                  <a:srgbClr val="FF0000"/>
                </a:solidFill>
              </a:rPr>
              <a:t>Может ударить током!!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060848"/>
            <a:ext cx="392392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61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88840"/>
            <a:ext cx="2997277" cy="27363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Нельзя засовывать в розетку пальцы, гвозди, спицы. Особая опасность - оголенный провод! Никогда не прикасайтесь к нему!</a:t>
            </a:r>
            <a:r>
              <a:rPr lang="ru-RU" sz="2800" dirty="0" smtClean="0">
                <a:solidFill>
                  <a:srgbClr val="FF0000"/>
                </a:solidFill>
              </a:rPr>
              <a:t> Может ударить током!!!!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953173"/>
            <a:ext cx="3456384" cy="2904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16832"/>
            <a:ext cx="33501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49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 пытайтесь сами выкручивать и вкручивать лампочки.</a:t>
            </a:r>
            <a:r>
              <a:rPr lang="ru-RU" sz="2800" dirty="0" smtClean="0"/>
              <a:t> Это опасно! </a:t>
            </a:r>
            <a:r>
              <a:rPr lang="ru-RU" sz="2800" dirty="0" smtClean="0">
                <a:solidFill>
                  <a:schemeClr val="tx1"/>
                </a:solidFill>
              </a:rPr>
              <a:t>Не разбирайте сами электроприборы.</a:t>
            </a:r>
            <a:r>
              <a:rPr lang="ru-RU" sz="2800" dirty="0" smtClean="0"/>
              <a:t> Может ударить током!!!!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47900"/>
            <a:ext cx="4968552" cy="3878263"/>
          </a:xfrm>
        </p:spPr>
      </p:pic>
    </p:spTree>
    <p:extLst>
      <p:ext uri="{BB962C8B-B14F-4D97-AF65-F5344CB8AC3E}">
        <p14:creationId xmlns:p14="http://schemas.microsoft.com/office/powerpoint/2010/main" val="1688573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345</TotalTime>
  <Words>287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Book Antiqua</vt:lpstr>
      <vt:lpstr>Times New Roman</vt:lpstr>
      <vt:lpstr>Wingdings</vt:lpstr>
      <vt:lpstr>Твердый переплет</vt:lpstr>
      <vt:lpstr>Домашние опасности.</vt:lpstr>
      <vt:lpstr>Цель: ознакомить детей с опасностями, которые поджидают их дома.</vt:lpstr>
      <vt:lpstr>Не играйте с острыми предметами! Можно уколоться или порезаться!!!!</vt:lpstr>
      <vt:lpstr>Не берите в руки бутылку с надписью «Уксус» или бутылки с бытовой химией. Это очень опасные вещества – Можно отравиться!!!!</vt:lpstr>
      <vt:lpstr>Никогда не трогайте и не глотайте никаких лекарств без ведома взрослых – Можно отравиться!!!</vt:lpstr>
      <vt:lpstr>Нельзя высовываться из окна, сидеть на подоконнике или свешиваться с балкона – Можно упасть!!!</vt:lpstr>
      <vt:lpstr>Электричество – наш друг, но оно представляет огромную опасность. Нельзя прикасаться мокрыми руками к выключателю, розетке, электрическим приборам. Может ударить током!!</vt:lpstr>
      <vt:lpstr>Нельзя засовывать в розетку пальцы, гвозди, спицы. Особая опасность - оголенный провод! Никогда не прикасайтесь к нему! Может ударить током!!!!</vt:lpstr>
      <vt:lpstr>Не пытайтесь сами выкручивать и вкручивать лампочки. Это опасно! Не разбирайте сами электроприборы. Может ударить током!!!!</vt:lpstr>
      <vt:lpstr>Вот перед нами мясорубка и вентилятор. Эта домашняя техника имеет крутящиеся детали. Нельзя засовывать туда пальцы!!!! Можно получить травму!!!!</vt:lpstr>
      <vt:lpstr>Утюг – брать его можно только за ручку. Ведь он часто бывает очень горячим! Можно обжечься!!!!</vt:lpstr>
      <vt:lpstr>На плите кастрюля, чайник, сковорода.  Будьте аккуратны можно сильно обжечься!!!!</vt:lpstr>
      <vt:lpstr>Никогда и не где не играйте со спичками и зажигалками. Может возникнуть пожар!!!!</vt:lpstr>
      <vt:lpstr>Никогда самостоятельно не зажигайте газовую плиту, не растапливайте печь камин. Может возникнуть пожар!!!!</vt:lpstr>
      <vt:lpstr>Зажигать свечки на новогодней елке нельзя. Может возникнуть пожар!!!!</vt:lpstr>
      <vt:lpstr>Домашние опасности.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опасности.</dc:title>
  <dc:creator>DNA7 X86</dc:creator>
  <cp:lastModifiedBy>Наталья Никитина</cp:lastModifiedBy>
  <cp:revision>16</cp:revision>
  <dcterms:created xsi:type="dcterms:W3CDTF">2015-01-10T11:12:10Z</dcterms:created>
  <dcterms:modified xsi:type="dcterms:W3CDTF">2015-02-03T10:46:30Z</dcterms:modified>
</cp:coreProperties>
</file>