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57" r:id="rId3"/>
    <p:sldId id="258" r:id="rId4"/>
    <p:sldId id="259" r:id="rId5"/>
    <p:sldId id="264" r:id="rId6"/>
    <p:sldId id="260" r:id="rId7"/>
    <p:sldId id="263" r:id="rId8"/>
    <p:sldId id="273" r:id="rId9"/>
    <p:sldId id="274" r:id="rId10"/>
    <p:sldId id="275" r:id="rId11"/>
    <p:sldId id="276" r:id="rId12"/>
    <p:sldId id="277" r:id="rId13"/>
    <p:sldId id="279" r:id="rId14"/>
    <p:sldId id="280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FF0066"/>
    <a:srgbClr val="006600"/>
    <a:srgbClr val="37441C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8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9F014-278D-4BA6-B4F1-5D0D41E1AD91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04EF4-8582-4A6F-8589-4B3F0002E3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9F014-278D-4BA6-B4F1-5D0D41E1AD91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04EF4-8582-4A6F-8589-4B3F0002E3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9F014-278D-4BA6-B4F1-5D0D41E1AD91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04EF4-8582-4A6F-8589-4B3F0002E3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9F014-278D-4BA6-B4F1-5D0D41E1AD91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04EF4-8582-4A6F-8589-4B3F0002E3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9F014-278D-4BA6-B4F1-5D0D41E1AD91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04EF4-8582-4A6F-8589-4B3F0002E3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9F014-278D-4BA6-B4F1-5D0D41E1AD91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04EF4-8582-4A6F-8589-4B3F0002E3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9F014-278D-4BA6-B4F1-5D0D41E1AD91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04EF4-8582-4A6F-8589-4B3F0002E3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9F014-278D-4BA6-B4F1-5D0D41E1AD91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04EF4-8582-4A6F-8589-4B3F0002E3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9F014-278D-4BA6-B4F1-5D0D41E1AD91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04EF4-8582-4A6F-8589-4B3F0002E3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9F014-278D-4BA6-B4F1-5D0D41E1AD91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04EF4-8582-4A6F-8589-4B3F0002E3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9F014-278D-4BA6-B4F1-5D0D41E1AD91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04EF4-8582-4A6F-8589-4B3F0002E3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9F014-278D-4BA6-B4F1-5D0D41E1AD91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704EF4-8582-4A6F-8589-4B3F0002E33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2376264"/>
          </a:xfrm>
        </p:spPr>
        <p:txBody>
          <a:bodyPr>
            <a:normAutofit/>
          </a:bodyPr>
          <a:lstStyle/>
          <a:p>
            <a:r>
              <a:rPr lang="ru-RU" dirty="0" smtClean="0"/>
              <a:t>Презентация на тему:</a:t>
            </a:r>
            <a:br>
              <a:rPr lang="ru-RU" dirty="0" smtClean="0"/>
            </a:br>
            <a:r>
              <a:rPr lang="ru-RU" dirty="0" smtClean="0"/>
              <a:t>«Екатерина Великая»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581128"/>
            <a:ext cx="8229600" cy="15450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Выполнила: Прилепина Анна</a:t>
            </a:r>
          </a:p>
          <a:p>
            <a:pPr marL="0" indent="0">
              <a:buNone/>
            </a:pPr>
            <a:r>
              <a:rPr lang="ru-RU" sz="2000" dirty="0" smtClean="0"/>
              <a:t>Учитель: </a:t>
            </a:r>
            <a:r>
              <a:rPr lang="ru-RU" sz="2000" dirty="0" err="1" smtClean="0"/>
              <a:t>Мозгунова</a:t>
            </a:r>
            <a:r>
              <a:rPr lang="ru-RU" sz="2000" dirty="0" smtClean="0"/>
              <a:t> Н.А.</a:t>
            </a:r>
          </a:p>
          <a:p>
            <a:pPr marL="0" indent="0">
              <a:buNone/>
            </a:pPr>
            <a:r>
              <a:rPr lang="ru-RU" sz="2000" dirty="0" smtClean="0"/>
              <a:t>Ученица 3 «б» класса ,МБОУ  СОШ№2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380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31.1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95536" y="260648"/>
            <a:ext cx="8280920" cy="4464496"/>
          </a:xfrm>
          <a:effectLst>
            <a:softEdge rad="1270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-180528" y="4797152"/>
            <a:ext cx="9144000" cy="19888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Парадный подъезд называется </a:t>
            </a:r>
            <a:r>
              <a:rPr lang="ru-RU" u="sng" dirty="0" smtClean="0">
                <a:solidFill>
                  <a:srgbClr val="CC00CC"/>
                </a:solidFill>
                <a:latin typeface="Comic Sans MS" pitchFamily="66" charset="0"/>
              </a:rPr>
              <a:t>Иорданским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.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Под Рождество напротив него во льду вырубалась Иорданская Купель. В день Рождества её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освеща-ли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, а потом в неё окунались все желающие. 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32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539552" y="188640"/>
            <a:ext cx="7980106" cy="4608512"/>
          </a:xfrm>
          <a:effectLst>
            <a:softEdge rad="317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79512" y="4725144"/>
            <a:ext cx="8784976" cy="1900808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В наши дни в  Зимнем дворце находится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один из крупнейших в мире музеев – </a:t>
            </a:r>
            <a:r>
              <a:rPr lang="ru-RU" u="sng" dirty="0" smtClean="0">
                <a:solidFill>
                  <a:srgbClr val="CC00CC"/>
                </a:solidFill>
                <a:latin typeface="Comic Sans MS" pitchFamily="66" charset="0"/>
              </a:rPr>
              <a:t>Эрмитаж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. В нём хранится огромное число экспонатов: от глубокой древности до наших дней.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Как жили дворяне 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851920" y="1340768"/>
            <a:ext cx="4968552" cy="518457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Никогда ещё дворянам не жилось так вольготно. Многие покинули Москву и Петербург и переселились в свои усадьбы. Наиболее отличившихся дворян из числа своих любимцев Екатерина жаловала поместьями с тысячами крепостных крестьян.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8" name="Содержимое 7" descr="kostum_18_veka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1340768"/>
            <a:ext cx="3990461" cy="4608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-108520" y="4437112"/>
            <a:ext cx="9144000" cy="225963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Крестьяне не мирились со своим положением.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Бежали на новые необжитые места – на Дон, в Сибирь,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подняли восстание. Его возглавил казак Емельян Пугачёв.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Но силы были неравными. Обученные войска разгромили восставших.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4" name="Содержимое 13" descr="37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23528" y="260648"/>
            <a:ext cx="8494278" cy="4320480"/>
          </a:xfr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r>
              <a:rPr lang="ru-RU" sz="3200" dirty="0" smtClean="0"/>
              <a:t>Завоевания во время царствования Екатерины </a:t>
            </a:r>
            <a:r>
              <a:rPr lang="en-US" sz="3200" dirty="0" smtClean="0"/>
              <a:t>II</a:t>
            </a: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79512" y="4365104"/>
            <a:ext cx="8784976" cy="23328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В царствование Екатерины Россия утвердилась на берегах Чёрного и Азовского морей. В это время ей пришлось вести войны с Турцией. Блестящие победы одержали полководец 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А.В.Суворов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и флотоводец 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Ф.Ф.Ушаков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.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4" name="Содержимое 13" descr="Рисунок3.pn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971600" y="1124744"/>
            <a:ext cx="7157160" cy="3240360"/>
          </a:xfr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Print" pitchFamily="2" charset="0"/>
              </a:rPr>
              <a:t>Подведём итоги: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2843808" y="1052736"/>
            <a:ext cx="5832648" cy="5544616"/>
          </a:xfrm>
          <a:prstGeom prst="roundRect">
            <a:avLst/>
          </a:prstGeom>
          <a:ln w="38100"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609600" indent="-609600">
              <a:spcBef>
                <a:spcPct val="20000"/>
              </a:spcBef>
              <a:buFont typeface="+mj-lt"/>
              <a:buAutoNum type="arabicPeriod"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Екатерина Вторая  была умна, имела сильный характер, волю, отличалась редким трудолюбием. Эти качества ей помогли в управлении империей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. </a:t>
            </a:r>
            <a:endParaRPr lang="ru-RU" sz="2800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  <a:buFont typeface="+mj-lt"/>
              <a:buAutoNum type="arabicPeriod"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При Екатерине Россия утвердилась на берегах Черного и Азовского морей.</a:t>
            </a:r>
          </a:p>
          <a:p>
            <a:pPr marL="609600" indent="-609600">
              <a:spcBef>
                <a:spcPct val="20000"/>
              </a:spcBef>
            </a:pPr>
            <a:endParaRPr lang="ru-RU" sz="2800" dirty="0" smtClean="0">
              <a:solidFill>
                <a:srgbClr val="CC00CC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 smtClean="0">
              <a:solidFill>
                <a:srgbClr val="0000CC"/>
              </a:solidFill>
            </a:endParaRPr>
          </a:p>
          <a:p>
            <a:pPr marL="609600" indent="-609600">
              <a:spcBef>
                <a:spcPct val="20000"/>
              </a:spcBef>
              <a:buFontTx/>
              <a:buAutoNum type="arabicPeriod" startAt="3"/>
            </a:pPr>
            <a:endParaRPr lang="ru-RU" sz="2800" dirty="0">
              <a:solidFill>
                <a:srgbClr val="0000CC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>
              <a:solidFill>
                <a:srgbClr val="A50021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>
              <a:solidFill>
                <a:srgbClr val="FF0066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>
              <a:solidFill>
                <a:srgbClr val="FF0066"/>
              </a:solidFill>
            </a:endParaRPr>
          </a:p>
        </p:txBody>
      </p:sp>
      <p:grpSp>
        <p:nvGrpSpPr>
          <p:cNvPr id="2" name="Группа 11"/>
          <p:cNvGrpSpPr/>
          <p:nvPr/>
        </p:nvGrpSpPr>
        <p:grpSpPr>
          <a:xfrm>
            <a:off x="251520" y="1556792"/>
            <a:ext cx="3024336" cy="2218754"/>
            <a:chOff x="251520" y="1988840"/>
            <a:chExt cx="3387549" cy="2506786"/>
          </a:xfrm>
        </p:grpSpPr>
        <p:pic>
          <p:nvPicPr>
            <p:cNvPr id="10" name="Рисунок 9" descr="0_80302_a3fba2ca_XL.pn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251520" y="1988840"/>
              <a:ext cx="3387549" cy="2506786"/>
            </a:xfrm>
            <a:prstGeom prst="rect">
              <a:avLst/>
            </a:prstGeom>
          </p:spPr>
        </p:pic>
        <p:pic>
          <p:nvPicPr>
            <p:cNvPr id="11" name="Рисунок 10" descr="окр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403720" y="3359848"/>
              <a:ext cx="648000" cy="86124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Цель:</a:t>
            </a:r>
            <a:br>
              <a:rPr lang="ru-RU" sz="2000" dirty="0" smtClean="0"/>
            </a:br>
            <a:r>
              <a:rPr lang="ru-RU" sz="2000" dirty="0" smtClean="0"/>
              <a:t>1.какие личные качества помогали Екатерине </a:t>
            </a:r>
            <a:r>
              <a:rPr lang="en-US" sz="2000" dirty="0" smtClean="0"/>
              <a:t>II</a:t>
            </a:r>
            <a:r>
              <a:rPr lang="ru-RU" sz="2000" dirty="0" smtClean="0"/>
              <a:t> управлять государством.</a:t>
            </a:r>
            <a:br>
              <a:rPr lang="ru-RU" sz="2000" dirty="0" smtClean="0"/>
            </a:br>
            <a:r>
              <a:rPr lang="ru-RU" sz="2000" dirty="0" smtClean="0"/>
              <a:t>2. Какие изменения произошли в Петербурге под началом Екатерины </a:t>
            </a:r>
            <a:r>
              <a:rPr lang="en-US" sz="2000" dirty="0" smtClean="0"/>
              <a:t>II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dirty="0" smtClean="0"/>
              <a:t>3. Какие перемены произошли в России в это время. </a:t>
            </a:r>
            <a:endParaRPr lang="ru-RU" sz="20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4008" y="2564904"/>
            <a:ext cx="4248472" cy="36004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Продолжательницей дел Петра Первого стала </a:t>
            </a:r>
          </a:p>
          <a:p>
            <a:pPr algn="ctr">
              <a:buNone/>
            </a:pPr>
            <a:r>
              <a:rPr lang="ru-RU" u="sng" dirty="0" smtClean="0">
                <a:solidFill>
                  <a:srgbClr val="C00000"/>
                </a:solidFill>
                <a:latin typeface="Comic Sans MS" pitchFamily="66" charset="0"/>
              </a:rPr>
              <a:t>Екатерина Вторая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, которая по происхождению была немецкой принцессой. 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Так же как и Петра её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называли Великой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. 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9" name="Содержимое 8" descr="11.jpe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323528" y="2420888"/>
            <a:ext cx="3423260" cy="426131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206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Приезд в Россию.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-180528" y="4725144"/>
            <a:ext cx="9001000" cy="20608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В 14 лет Екатерина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II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прибыла в Россию. </a:t>
            </a:r>
          </a:p>
          <a:p>
            <a:pPr algn="ctr">
              <a:buNone/>
            </a:pPr>
            <a:r>
              <a:rPr lang="ru-RU" dirty="0">
                <a:solidFill>
                  <a:srgbClr val="C00000"/>
                </a:solidFill>
                <a:latin typeface="Comic Sans MS" pitchFamily="66" charset="0"/>
              </a:rPr>
              <a:t>	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В то время здесь царствовала  императрица Елизавета Петровна. Она обратила внимание на острый живой ум и красоту принцессы.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10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64088" y="716699"/>
            <a:ext cx="2933936" cy="39119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Содержимое 7" descr="6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611561" y="920240"/>
            <a:ext cx="3744416" cy="34448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Содержимое 23" descr="9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51520" y="764704"/>
            <a:ext cx="4312419" cy="5400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39952" y="665312"/>
            <a:ext cx="4932040" cy="650810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Блистая при русском дворе красотою и умом,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Екатерина весь свой досуг употребляла на самообразование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. Она много читала, изучала сочинения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замечатель-ных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писателей и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полу-чила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массу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разнообраз-ных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сведений. Едва ли в целой России была женщина образованнее неё.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Личные качества</a:t>
            </a:r>
            <a:endParaRPr lang="ru-RU" dirty="0"/>
          </a:p>
        </p:txBody>
      </p:sp>
      <p:pic>
        <p:nvPicPr>
          <p:cNvPr id="5" name="Содержимое 4" descr="12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07504" y="1484784"/>
            <a:ext cx="3816424" cy="2304255"/>
          </a:xfrm>
          <a:effectLst>
            <a:softEdge rad="127000"/>
          </a:effectLst>
        </p:spPr>
      </p:pic>
      <p:pic>
        <p:nvPicPr>
          <p:cNvPr id="6" name="Рисунок 5" descr="1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7504" y="3903992"/>
            <a:ext cx="4032448" cy="2837375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7504" y="1484784"/>
            <a:ext cx="4176984" cy="3837895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Екатерина была умна, имела сильный характер, волю, отличалась редким трудолюбием.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Она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вела переписку и встречалась с умнейшими людьми своего времени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.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7" name="Picture 2" descr="D:\Foto\Свитки, фоны\Рисунок4 (2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5436095" y="5322678"/>
            <a:ext cx="1561419" cy="1274673"/>
          </a:xfrm>
          <a:prstGeom prst="ellipse">
            <a:avLst/>
          </a:prstGeom>
          <a:noFill/>
          <a:effectLst>
            <a:softEdge rad="127000"/>
          </a:effectLst>
        </p:spPr>
      </p:pic>
      <p:pic>
        <p:nvPicPr>
          <p:cNvPr id="8" name="Picture 2" descr="D:\Foto\Свитки, фоны\Рисунок4 (2)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236296" y="5322678"/>
            <a:ext cx="828204" cy="1338596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Восхождение на трон.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79512" y="5605264"/>
            <a:ext cx="8723312" cy="125273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После смерти супруга Петра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III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</a:p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в 1762 году  Екатерина сделалась императрицей</a:t>
            </a:r>
            <a:r>
              <a:rPr lang="ru-RU" dirty="0" smtClean="0">
                <a:latin typeface="Comic Sans MS" pitchFamily="66" charset="0"/>
              </a:rPr>
              <a:t>. 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10" name="Рисунок 9" descr="1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3528" y="1556791"/>
            <a:ext cx="4212000" cy="4103855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2" name="Содержимое 11" descr="20.jpe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788024" y="1556790"/>
            <a:ext cx="3780209" cy="4103857"/>
          </a:xfr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4077072"/>
            <a:ext cx="8964488" cy="278092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Она славилась искусством управлять государством и выбирать себе приближённых.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В делах она принимала за образец Петра Великого и постоянно спрашивала себя: «Как бы поступил в таком случае Пётр?» Царствовала Екатерина  34 года.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 r="11464"/>
          <a:stretch>
            <a:fillRect/>
          </a:stretch>
        </p:blipFill>
        <p:spPr bwMode="auto">
          <a:xfrm>
            <a:off x="107504" y="260648"/>
            <a:ext cx="8907893" cy="38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4149080"/>
            <a:ext cx="9144000" cy="25488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В середине 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XVIII</a:t>
            </a: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века на набережной  Невы возводится </a:t>
            </a:r>
            <a:r>
              <a:rPr lang="ru-RU" sz="2600" b="1" u="sng" dirty="0" smtClean="0">
                <a:solidFill>
                  <a:srgbClr val="C00000"/>
                </a:solidFill>
                <a:latin typeface="Comic Sans MS" pitchFamily="66" charset="0"/>
              </a:rPr>
              <a:t>Зимний дворец </a:t>
            </a: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для дочери Петра – императрицы Елизаветы. Правда пожить в нём она так и не успела. При Елизавете Петровне Россия стала могучей державой. В Петербурге жили посланники многих иностранных правителей.</a:t>
            </a:r>
            <a:endParaRPr lang="ru-RU" sz="26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0" name="Содержимое 9" descr="28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11560" y="188640"/>
            <a:ext cx="7776668" cy="4032448"/>
          </a:xfr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Парадная лестница.</a:t>
            </a:r>
            <a:endParaRPr lang="ru-RU" dirty="0"/>
          </a:p>
        </p:txBody>
      </p:sp>
      <p:pic>
        <p:nvPicPr>
          <p:cNvPr id="5" name="Содержимое 4" descr="29.jpe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66680" y="1124743"/>
            <a:ext cx="3873272" cy="5256585"/>
          </a:xfrm>
          <a:effectLst>
            <a:softEdge rad="1270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60032" y="1412776"/>
            <a:ext cx="4032448" cy="4896544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Главная парадная лестница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дворца называется </a:t>
            </a:r>
            <a:r>
              <a:rPr lang="ru-RU" u="sng" dirty="0" smtClean="0">
                <a:solidFill>
                  <a:srgbClr val="CC00CC"/>
                </a:solidFill>
                <a:latin typeface="Comic Sans MS" pitchFamily="66" charset="0"/>
              </a:rPr>
              <a:t>Посольской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.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По этой лестнице входили послы иностранных государств.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643</TotalTime>
  <Words>97</Words>
  <Application>Microsoft Office PowerPoint</Application>
  <PresentationFormat>Экран (4:3)</PresentationFormat>
  <Paragraphs>38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на тему: «Екатерина Великая»</vt:lpstr>
      <vt:lpstr>Цель: 1.какие личные качества помогали Екатерине II управлять государством. 2. Какие изменения произошли в Петербурге под началом Екатерины II. 3. Какие перемены произошли в России в это время. </vt:lpstr>
      <vt:lpstr>Приезд в Россию.</vt:lpstr>
      <vt:lpstr>Презентация PowerPoint</vt:lpstr>
      <vt:lpstr>Личные качества</vt:lpstr>
      <vt:lpstr>Восхождение на трон.</vt:lpstr>
      <vt:lpstr>Презентация PowerPoint</vt:lpstr>
      <vt:lpstr>Презентация PowerPoint</vt:lpstr>
      <vt:lpstr>Парадная лестница.</vt:lpstr>
      <vt:lpstr>Презентация PowerPoint</vt:lpstr>
      <vt:lpstr>Презентация PowerPoint</vt:lpstr>
      <vt:lpstr>Как жили дворяне </vt:lpstr>
      <vt:lpstr>Презентация PowerPoint</vt:lpstr>
      <vt:lpstr>Завоевания во время царствования Екатерины II</vt:lpstr>
      <vt:lpstr>Подведём итоги: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Oksana</dc:creator>
  <cp:lastModifiedBy>Учитель</cp:lastModifiedBy>
  <cp:revision>69</cp:revision>
  <dcterms:created xsi:type="dcterms:W3CDTF">2013-01-03T06:41:17Z</dcterms:created>
  <dcterms:modified xsi:type="dcterms:W3CDTF">2015-02-03T13:02:37Z</dcterms:modified>
</cp:coreProperties>
</file>