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97EEC1-22C0-496B-A095-218882D65B8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4C87C1-019C-4081-9B0E-64C17459F7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Ученица 4 «В» класса</a:t>
            </a:r>
            <a:br>
              <a:rPr lang="ru-RU" sz="2400" dirty="0" smtClean="0"/>
            </a:br>
            <a:r>
              <a:rPr lang="ru-RU" sz="2400" dirty="0" smtClean="0"/>
              <a:t> Серова  Анастасия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«Эмоции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ж</a:t>
            </a:r>
            <a:r>
              <a:rPr lang="ru-RU" dirty="0" smtClean="0"/>
              <a:t>ивотных»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агрессия</a:t>
            </a:r>
            <a:endParaRPr lang="ru-RU" dirty="0"/>
          </a:p>
        </p:txBody>
      </p:sp>
      <p:pic>
        <p:nvPicPr>
          <p:cNvPr id="4" name="Содержимое 3" descr="т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214422"/>
            <a:ext cx="6572296" cy="37147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забота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714488"/>
            <a:ext cx="4952233" cy="30194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счастье</a:t>
            </a:r>
            <a:endParaRPr lang="ru-RU" dirty="0"/>
          </a:p>
        </p:txBody>
      </p:sp>
      <p:pic>
        <p:nvPicPr>
          <p:cNvPr id="4" name="Содержимое 3" descr="1266073105_050921dog21z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468" y="530225"/>
            <a:ext cx="6079101" cy="41878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агрессия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071678"/>
            <a:ext cx="5857916" cy="30662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удивление</a:t>
            </a:r>
            <a:endParaRPr lang="ru-RU" dirty="0"/>
          </a:p>
        </p:txBody>
      </p:sp>
      <p:pic>
        <p:nvPicPr>
          <p:cNvPr id="4" name="Содержимое 3" descr="о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785926"/>
            <a:ext cx="3547287" cy="266224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тоска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285860"/>
            <a:ext cx="5000660" cy="364332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страх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071678"/>
            <a:ext cx="5305454" cy="307182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2000240"/>
            <a:ext cx="8183880" cy="1500198"/>
          </a:xfrm>
        </p:spPr>
        <p:txBody>
          <a:bodyPr/>
          <a:lstStyle/>
          <a:p>
            <a:r>
              <a:rPr lang="ru-RU" dirty="0" smtClean="0"/>
              <a:t>Спасибо  за  внимание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8">
      <a:dk1>
        <a:srgbClr val="7030A0"/>
      </a:dk1>
      <a:lt1>
        <a:srgbClr val="92D050"/>
      </a:lt1>
      <a:dk2>
        <a:srgbClr val="008D3F"/>
      </a:dk2>
      <a:lt2>
        <a:srgbClr val="00B050"/>
      </a:lt2>
      <a:accent1>
        <a:srgbClr val="FFFF65"/>
      </a:accent1>
      <a:accent2>
        <a:srgbClr val="00843C"/>
      </a:accent2>
      <a:accent3>
        <a:srgbClr val="FFFF00"/>
      </a:accent3>
      <a:accent4>
        <a:srgbClr val="005828"/>
      </a:accent4>
      <a:accent5>
        <a:srgbClr val="00843C"/>
      </a:accent5>
      <a:accent6>
        <a:srgbClr val="36FF91"/>
      </a:accent6>
      <a:hlink>
        <a:srgbClr val="79FFB6"/>
      </a:hlink>
      <a:folHlink>
        <a:srgbClr val="1BFF8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18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Ученица 4 «В» класса  Серова  Анастасия «Эмоции</vt:lpstr>
      <vt:lpstr>агрессия</vt:lpstr>
      <vt:lpstr>забота</vt:lpstr>
      <vt:lpstr>счастье</vt:lpstr>
      <vt:lpstr>агрессия</vt:lpstr>
      <vt:lpstr>удивление</vt:lpstr>
      <vt:lpstr>тоска</vt:lpstr>
      <vt:lpstr>страх</vt:lpstr>
      <vt:lpstr>Спасибо  за  внимание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</dc:title>
  <dc:creator>User</dc:creator>
  <cp:lastModifiedBy>User</cp:lastModifiedBy>
  <cp:revision>3</cp:revision>
  <dcterms:created xsi:type="dcterms:W3CDTF">2013-10-27T06:36:26Z</dcterms:created>
  <dcterms:modified xsi:type="dcterms:W3CDTF">2015-02-03T16:52:05Z</dcterms:modified>
</cp:coreProperties>
</file>