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2684B7-3618-4DF8-8E2E-D087BA67752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AF3FB07-533B-4A0F-BC2E-C44FFA0470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70114"/>
            <a:ext cx="7772400" cy="428302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«Учение,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приневолить». К.Д. Ушинский.                                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68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864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New te"/>
              </a:rPr>
              <a:t>Идеи европейской педагогики</a:t>
            </a:r>
            <a:endParaRPr lang="ru-RU" sz="4000" dirty="0">
              <a:solidFill>
                <a:srgbClr val="002060"/>
              </a:solidFill>
              <a:latin typeface="New te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17626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И. И. Бецкой и Ф.И Янкович</a:t>
            </a:r>
            <a:endParaRPr lang="ru-RU" sz="2800" dirty="0">
              <a:solidFill>
                <a:srgbClr val="002060"/>
              </a:solidFill>
              <a:latin typeface="New te"/>
            </a:endParaRPr>
          </a:p>
        </p:txBody>
      </p:sp>
    </p:spTree>
    <p:extLst>
      <p:ext uri="{BB962C8B-B14F-4D97-AF65-F5344CB8AC3E}">
        <p14:creationId xmlns:p14="http://schemas.microsoft.com/office/powerpoint/2010/main" val="311848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Психологически обосновал интерес в обучении</a:t>
            </a:r>
            <a:endParaRPr lang="ru-RU" sz="2800" dirty="0">
              <a:solidFill>
                <a:srgbClr val="002060"/>
              </a:solidFill>
              <a:latin typeface="New te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New te"/>
              </a:rPr>
              <a:t>К. Д. Ушинский</a:t>
            </a:r>
            <a:endParaRPr lang="ru-RU" dirty="0">
              <a:solidFill>
                <a:srgbClr val="002060"/>
              </a:solidFill>
              <a:latin typeface="New te"/>
            </a:endParaRPr>
          </a:p>
        </p:txBody>
      </p:sp>
    </p:spTree>
    <p:extLst>
      <p:ext uri="{BB962C8B-B14F-4D97-AF65-F5344CB8AC3E}">
        <p14:creationId xmlns:p14="http://schemas.microsoft.com/office/powerpoint/2010/main" val="340282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Психологическая сущность познавательного интереса.</a:t>
            </a:r>
            <a:endParaRPr lang="ru-RU" sz="2800" dirty="0">
              <a:solidFill>
                <a:srgbClr val="002060"/>
              </a:solidFill>
              <a:latin typeface="New te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New te"/>
                <a:cs typeface="Leelawadee" pitchFamily="34" charset="-34"/>
              </a:rPr>
              <a:t>Б. Г. Ананьев Л. С. Выготский          В.Н. Мясищев</a:t>
            </a:r>
            <a:endParaRPr lang="ru-RU" sz="4000" dirty="0">
              <a:solidFill>
                <a:srgbClr val="002060"/>
              </a:solidFill>
              <a:latin typeface="New te"/>
              <a:cs typeface="Leelawadee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240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Разработала теорию познавательного интереса в педагогическом плане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New te"/>
              </a:rPr>
              <a:t>Г.И. Щукина</a:t>
            </a:r>
            <a:endParaRPr lang="ru-RU" dirty="0">
              <a:solidFill>
                <a:srgbClr val="002060"/>
              </a:solidFill>
              <a:latin typeface="New te"/>
            </a:endParaRPr>
          </a:p>
        </p:txBody>
      </p:sp>
    </p:spTree>
    <p:extLst>
      <p:ext uri="{BB962C8B-B14F-4D97-AF65-F5344CB8AC3E}">
        <p14:creationId xmlns:p14="http://schemas.microsoft.com/office/powerpoint/2010/main" val="36593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Познавательный интерес как один из самых бескорыстных и ценных мотивов обучения.</a:t>
            </a:r>
            <a:endParaRPr lang="ru-RU" sz="2800" dirty="0">
              <a:solidFill>
                <a:srgbClr val="002060"/>
              </a:solidFill>
              <a:latin typeface="New te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New te"/>
              </a:rPr>
              <a:t>Современные технологии по формированию познавательного интереса</a:t>
            </a:r>
            <a:endParaRPr lang="ru-RU" dirty="0">
              <a:solidFill>
                <a:srgbClr val="002060"/>
              </a:solidFill>
              <a:latin typeface="New te"/>
            </a:endParaRPr>
          </a:p>
        </p:txBody>
      </p:sp>
    </p:spTree>
    <p:extLst>
      <p:ext uri="{BB962C8B-B14F-4D97-AF65-F5344CB8AC3E}">
        <p14:creationId xmlns:p14="http://schemas.microsoft.com/office/powerpoint/2010/main" val="3966056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1. Любопытство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2. Любознательность.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3. Познавательный интерес.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New te"/>
              </a:rPr>
              <a:t>4. Теоретический интерес.</a:t>
            </a:r>
            <a:endParaRPr lang="ru-RU" sz="2800" dirty="0">
              <a:solidFill>
                <a:srgbClr val="002060"/>
              </a:solidFill>
              <a:latin typeface="New te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New te"/>
              </a:rPr>
              <a:t>Стадии развития  познавательного интереса </a:t>
            </a:r>
            <a:endParaRPr lang="ru-RU" dirty="0">
              <a:solidFill>
                <a:srgbClr val="002060"/>
              </a:solidFill>
              <a:latin typeface="New te"/>
            </a:endParaRPr>
          </a:p>
        </p:txBody>
      </p:sp>
    </p:spTree>
    <p:extLst>
      <p:ext uri="{BB962C8B-B14F-4D97-AF65-F5344CB8AC3E}">
        <p14:creationId xmlns:p14="http://schemas.microsoft.com/office/powerpoint/2010/main" val="26191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Цикл классных часов в воспитательной работе.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От теории к практике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8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89087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Спасибо за внимание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1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</TotalTime>
  <Words>140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«Учение, лишенное всякого интереса и взятое только силой принуждения, убивает в ученике охоту к овладению знаниями. Приохотить ребенка к учению гораздо более достойная задача, чем приневолить». К.Д. Ушинский.                                  </vt:lpstr>
      <vt:lpstr>Идеи европейской педагогики</vt:lpstr>
      <vt:lpstr> К. Д. Ушинский</vt:lpstr>
      <vt:lpstr>Б. Г. Ананьев Л. С. Выготский          В.Н. Мясищев</vt:lpstr>
      <vt:lpstr>Г.И. Щукина</vt:lpstr>
      <vt:lpstr>Современные технологии по формированию познавательного интереса</vt:lpstr>
      <vt:lpstr>Стадии развития  познавательного интереса </vt:lpstr>
      <vt:lpstr>От теории к практике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Европейская педагогика</dc:title>
  <dc:creator>Славик</dc:creator>
  <cp:lastModifiedBy>Жуков Павел Анатольевич</cp:lastModifiedBy>
  <cp:revision>8</cp:revision>
  <dcterms:created xsi:type="dcterms:W3CDTF">2015-02-01T20:58:00Z</dcterms:created>
  <dcterms:modified xsi:type="dcterms:W3CDTF">2015-02-02T12:22:25Z</dcterms:modified>
</cp:coreProperties>
</file>