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8" r:id="rId5"/>
    <p:sldId id="262" r:id="rId6"/>
    <p:sldId id="266" r:id="rId7"/>
    <p:sldId id="263" r:id="rId8"/>
    <p:sldId id="261" r:id="rId9"/>
    <p:sldId id="264" r:id="rId10"/>
    <p:sldId id="269" r:id="rId11"/>
    <p:sldId id="273" r:id="rId12"/>
    <p:sldId id="274" r:id="rId13"/>
    <p:sldId id="275" r:id="rId14"/>
    <p:sldId id="276" r:id="rId15"/>
    <p:sldId id="277" r:id="rId16"/>
    <p:sldId id="278" r:id="rId17"/>
    <p:sldId id="279" r:id="rId18"/>
    <p:sldId id="280" r:id="rId19"/>
    <p:sldId id="281" r:id="rId20"/>
    <p:sldId id="283" r:id="rId21"/>
    <p:sldId id="282" r:id="rId22"/>
    <p:sldId id="284" r:id="rId23"/>
    <p:sldId id="285" r:id="rId24"/>
    <p:sldId id="286" r:id="rId25"/>
    <p:sldId id="287" r:id="rId26"/>
    <p:sldId id="288" r:id="rId27"/>
    <p:sldId id="289" r:id="rId28"/>
    <p:sldId id="290" r:id="rId29"/>
    <p:sldId id="291" r:id="rId30"/>
    <p:sldId id="292" r:id="rId31"/>
    <p:sldId id="293" r:id="rId32"/>
    <p:sldId id="294" r:id="rId33"/>
    <p:sldId id="296" r:id="rId3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24" autoAdjust="0"/>
  </p:normalViewPr>
  <p:slideViewPr>
    <p:cSldViewPr>
      <p:cViewPr varScale="1">
        <p:scale>
          <a:sx n="101" d="100"/>
          <a:sy n="101" d="100"/>
        </p:scale>
        <p:origin x="-26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994A-EF3A-4A19-A928-8C724274BC4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4A04-BC80-4FAC-9915-5134ED254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994A-EF3A-4A19-A928-8C724274BC4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4A04-BC80-4FAC-9915-5134ED254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994A-EF3A-4A19-A928-8C724274BC4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4A04-BC80-4FAC-9915-5134ED254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994A-EF3A-4A19-A928-8C724274BC4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4A04-BC80-4FAC-9915-5134ED254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994A-EF3A-4A19-A928-8C724274BC4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4A04-BC80-4FAC-9915-5134ED254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994A-EF3A-4A19-A928-8C724274BC4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4A04-BC80-4FAC-9915-5134ED254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994A-EF3A-4A19-A928-8C724274BC4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4A04-BC80-4FAC-9915-5134ED254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994A-EF3A-4A19-A928-8C724274BC4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4A04-BC80-4FAC-9915-5134ED254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994A-EF3A-4A19-A928-8C724274BC4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4A04-BC80-4FAC-9915-5134ED254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994A-EF3A-4A19-A928-8C724274BC4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4A04-BC80-4FAC-9915-5134ED254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09994A-EF3A-4A19-A928-8C724274BC4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1C4A04-BC80-4FAC-9915-5134ED254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09994A-EF3A-4A19-A928-8C724274BC4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1C4A04-BC80-4FAC-9915-5134ED254B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1.jpeg"/><Relationship Id="rId7" Type="http://schemas.openxmlformats.org/officeDocument/2006/relationships/image" Target="../media/image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3.jpeg"/><Relationship Id="rId5" Type="http://schemas.openxmlformats.org/officeDocument/2006/relationships/image" Target="../media/image9.jpeg"/><Relationship Id="rId10" Type="http://schemas.openxmlformats.org/officeDocument/2006/relationships/image" Target="../media/image4.jpeg"/><Relationship Id="rId4" Type="http://schemas.openxmlformats.org/officeDocument/2006/relationships/image" Target="../media/image10.jpeg"/><Relationship Id="rId9" Type="http://schemas.openxmlformats.org/officeDocument/2006/relationships/image" Target="../media/image5.jpe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1.jpeg"/><Relationship Id="rId7" Type="http://schemas.openxmlformats.org/officeDocument/2006/relationships/image" Target="../media/image7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11" Type="http://schemas.openxmlformats.org/officeDocument/2006/relationships/image" Target="../media/image3.jpeg"/><Relationship Id="rId5" Type="http://schemas.openxmlformats.org/officeDocument/2006/relationships/image" Target="../media/image9.jpeg"/><Relationship Id="rId10" Type="http://schemas.openxmlformats.org/officeDocument/2006/relationships/image" Target="../media/image4.jpeg"/><Relationship Id="rId4" Type="http://schemas.openxmlformats.org/officeDocument/2006/relationships/image" Target="../media/image10.jpeg"/><Relationship Id="rId9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Катерина\Desktop\еда2\yahooeu_ru_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80512" cy="6885384"/>
          </a:xfrm>
          <a:prstGeom prst="rect">
            <a:avLst/>
          </a:prstGeom>
          <a:noFill/>
        </p:spPr>
      </p:pic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6768752" y="0"/>
            <a:ext cx="2411760" cy="1080120"/>
          </a:xfrm>
          <a:prstGeom prst="round2DiagRect">
            <a:avLst/>
          </a:prstGeom>
          <a:blipFill dpi="0" rotWithShape="1">
            <a:blip r:embed="rId3" cstate="print"/>
            <a:srcRect/>
            <a:tile tx="0" ty="0" sx="100000" sy="100000" flip="none" algn="tl"/>
          </a:blip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6600" dirty="0" smtClean="0">
                <a:solidFill>
                  <a:srgbClr val="FFFF00"/>
                </a:solidFill>
              </a:rPr>
              <a:t>FOOD</a:t>
            </a:r>
            <a:endParaRPr lang="ru-RU" sz="6600" dirty="0">
              <a:solidFill>
                <a:srgbClr val="FFFF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96136" y="5932230"/>
            <a:ext cx="360729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chemeClr val="bg1"/>
                </a:solidFill>
                <a:latin typeface="Arial" charset="0"/>
              </a:rPr>
              <a:t>Презентация подготовлена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chemeClr val="bg1"/>
                </a:solidFill>
                <a:latin typeface="Arial" charset="0"/>
              </a:rPr>
              <a:t>учителем английского языка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>
                <a:solidFill>
                  <a:schemeClr val="bg1"/>
                </a:solidFill>
                <a:latin typeface="Arial" charset="0"/>
              </a:rPr>
              <a:t>Грязновой Е.В.</a:t>
            </a:r>
            <a:endParaRPr lang="ru-RU" b="1" dirty="0">
              <a:solidFill>
                <a:schemeClr val="bg1"/>
              </a:solidFill>
              <a:latin typeface="Arial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C:\Users\Катерина\Desktop\еда1\хлеб\xu8Kp6HnOb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620688"/>
            <a:ext cx="6541978" cy="436492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75856" y="5085184"/>
            <a:ext cx="290989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/>
              <a:t>bread</a:t>
            </a:r>
            <a:endParaRPr lang="ru-RU" sz="8800" b="1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Катерина\Desktop\еда1\яйца\eg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96384"/>
            <a:ext cx="5904656" cy="472372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635896" y="5157192"/>
            <a:ext cx="183229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/>
              <a:t>egg</a:t>
            </a:r>
            <a:endParaRPr lang="ru-RU" sz="8800" b="1" dirty="0"/>
          </a:p>
        </p:txBody>
      </p:sp>
      <p:sp>
        <p:nvSpPr>
          <p:cNvPr id="5" name="Овал 4"/>
          <p:cNvSpPr/>
          <p:nvPr/>
        </p:nvSpPr>
        <p:spPr>
          <a:xfrm>
            <a:off x="6084168" y="260648"/>
            <a:ext cx="1512168" cy="3600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444208" y="4869160"/>
            <a:ext cx="226696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/>
              <a:t>ham</a:t>
            </a:r>
            <a:endParaRPr lang="ru-RU" sz="8800" b="1" dirty="0"/>
          </a:p>
        </p:txBody>
      </p:sp>
      <p:pic>
        <p:nvPicPr>
          <p:cNvPr id="15362" name="Picture 2" descr="C:\Users\Катерина\Desktop\еда1\ветчина\Half-Smoked-Apple-Cured-Ha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1"/>
            <a:ext cx="6006306" cy="6006306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059832" y="5229200"/>
            <a:ext cx="312002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/>
              <a:t>butter</a:t>
            </a:r>
            <a:endParaRPr lang="ru-RU" sz="8800" b="1" dirty="0"/>
          </a:p>
        </p:txBody>
      </p:sp>
      <p:pic>
        <p:nvPicPr>
          <p:cNvPr id="11266" name="Picture 2" descr="C:\Users\Катерина\Desktop\еда1\масло\falszuja_nam_maslo_640x0_rozmiar-niestandardow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60648"/>
            <a:ext cx="7692088" cy="5132065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Катерина\Desktop\еда1\конфеты\nh3t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931042"/>
            <a:ext cx="6696744" cy="395107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220072" y="5085184"/>
            <a:ext cx="298068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/>
              <a:t>sweet</a:t>
            </a:r>
            <a:endParaRPr lang="ru-RU" sz="88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Катерина\Desktop\еда1\сок\102062377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2931" y="476672"/>
            <a:ext cx="7239469" cy="452596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419872" y="5157192"/>
            <a:ext cx="239681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/>
              <a:t>juice</a:t>
            </a:r>
            <a:endParaRPr lang="ru-RU" sz="8800" b="1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580112" y="908720"/>
            <a:ext cx="14189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</a:rPr>
              <a:t>milk</a:t>
            </a:r>
            <a:endParaRPr lang="ru-RU" sz="5400" b="1" dirty="0">
              <a:solidFill>
                <a:schemeClr val="bg1"/>
              </a:solidFill>
            </a:endParaRPr>
          </a:p>
        </p:txBody>
      </p:sp>
      <p:pic>
        <p:nvPicPr>
          <p:cNvPr id="10242" name="Picture 2" descr="C:\Users\Катерина\Desktop\еда1\молоко\29628f0cbe1f39e121e90208f65acc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0"/>
            <a:ext cx="5441652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084168" y="4725144"/>
            <a:ext cx="219964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/>
              <a:t>milk</a:t>
            </a:r>
            <a:endParaRPr lang="ru-RU" sz="88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Катерина\Desktop\еда1\яйца\eg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96384"/>
            <a:ext cx="5904656" cy="472372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635896" y="5157192"/>
            <a:ext cx="183229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/>
              <a:t>egg</a:t>
            </a:r>
            <a:endParaRPr lang="ru-RU" sz="8800" b="1" dirty="0"/>
          </a:p>
        </p:txBody>
      </p:sp>
      <p:sp>
        <p:nvSpPr>
          <p:cNvPr id="5" name="Овал 4"/>
          <p:cNvSpPr/>
          <p:nvPr/>
        </p:nvSpPr>
        <p:spPr>
          <a:xfrm>
            <a:off x="6084168" y="260648"/>
            <a:ext cx="1512168" cy="3600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Катерина\Desktop\еда1\сыр\salat-s-grejpfrutom-i-mindalem_29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008621"/>
            <a:ext cx="6408712" cy="425721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987824" y="5229200"/>
            <a:ext cx="341632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/>
              <a:t>cheese</a:t>
            </a:r>
            <a:endParaRPr lang="ru-RU" sz="88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084168" y="4869160"/>
            <a:ext cx="2232248" cy="50405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96136" y="4869160"/>
            <a:ext cx="2304256" cy="50405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Катерина\Desktop\еда1\пирожное\2693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052736"/>
            <a:ext cx="5184576" cy="380202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63888" y="5085184"/>
            <a:ext cx="228722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/>
              <a:t>cake</a:t>
            </a:r>
            <a:endParaRPr lang="ru-RU" sz="8800" b="1" dirty="0"/>
          </a:p>
        </p:txBody>
      </p:sp>
    </p:spTree>
    <p:extLst>
      <p:ext uri="{BB962C8B-B14F-4D97-AF65-F5344CB8AC3E}">
        <p14:creationId xmlns:p14="http://schemas.microsoft.com/office/powerpoint/2010/main" val="3797838700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580112" y="908720"/>
            <a:ext cx="14189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</a:rPr>
              <a:t>milk</a:t>
            </a:r>
            <a:endParaRPr lang="ru-RU" sz="5400" b="1" dirty="0">
              <a:solidFill>
                <a:schemeClr val="bg1"/>
              </a:solidFill>
            </a:endParaRPr>
          </a:p>
        </p:txBody>
      </p:sp>
      <p:pic>
        <p:nvPicPr>
          <p:cNvPr id="10242" name="Picture 2" descr="C:\Users\Катерина\Desktop\еда1\молоко\29628f0cbe1f39e121e90208f65acc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0"/>
            <a:ext cx="5441652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084168" y="4725144"/>
            <a:ext cx="219964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/>
              <a:t>milk</a:t>
            </a:r>
            <a:endParaRPr lang="ru-RU" sz="8800" b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C:\Users\Катерина\Desktop\еда1\хлеб\xu8Kp6HnOb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620688"/>
            <a:ext cx="6541978" cy="436492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75856" y="5085184"/>
            <a:ext cx="290989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/>
              <a:t>bread</a:t>
            </a:r>
            <a:endParaRPr lang="ru-RU" sz="8800" b="1" dirty="0"/>
          </a:p>
        </p:txBody>
      </p:sp>
    </p:spTree>
    <p:extLst>
      <p:ext uri="{BB962C8B-B14F-4D97-AF65-F5344CB8AC3E}">
        <p14:creationId xmlns:p14="http://schemas.microsoft.com/office/powerpoint/2010/main" val="1835195015"/>
      </p:ext>
    </p:extLst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Users\Катерина\Desktop\еда1\рыба\73210523_4278666_ab55ef63688e169b25ba17c7bd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981" y="404664"/>
            <a:ext cx="8481491" cy="461181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868144" y="5085184"/>
            <a:ext cx="187583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/>
              <a:t>fish</a:t>
            </a:r>
            <a:endParaRPr lang="ru-RU" sz="8800" b="1" dirty="0"/>
          </a:p>
        </p:txBody>
      </p:sp>
    </p:spTree>
    <p:extLst>
      <p:ext uri="{BB962C8B-B14F-4D97-AF65-F5344CB8AC3E}">
        <p14:creationId xmlns:p14="http://schemas.microsoft.com/office/powerpoint/2010/main" val="4065836421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580112" y="908720"/>
            <a:ext cx="14189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</a:rPr>
              <a:t>milk</a:t>
            </a:r>
            <a:endParaRPr lang="ru-RU" sz="5400" b="1" dirty="0">
              <a:solidFill>
                <a:schemeClr val="bg1"/>
              </a:solidFill>
            </a:endParaRPr>
          </a:p>
        </p:txBody>
      </p:sp>
      <p:pic>
        <p:nvPicPr>
          <p:cNvPr id="10242" name="Picture 2" descr="C:\Users\Катерина\Desktop\еда1\молоко\29628f0cbe1f39e121e90208f65acc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0"/>
            <a:ext cx="5441652" cy="6858000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6084168" y="4725144"/>
            <a:ext cx="219964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/>
              <a:t>milk</a:t>
            </a:r>
            <a:endParaRPr lang="ru-RU" sz="8800" b="1" dirty="0"/>
          </a:p>
        </p:txBody>
      </p:sp>
    </p:spTree>
    <p:extLst>
      <p:ext uri="{BB962C8B-B14F-4D97-AF65-F5344CB8AC3E}">
        <p14:creationId xmlns:p14="http://schemas.microsoft.com/office/powerpoint/2010/main" val="621537203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444208" y="4869160"/>
            <a:ext cx="226696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/>
              <a:t>ham</a:t>
            </a:r>
            <a:endParaRPr lang="ru-RU" sz="8800" b="1" dirty="0"/>
          </a:p>
        </p:txBody>
      </p:sp>
      <p:pic>
        <p:nvPicPr>
          <p:cNvPr id="15362" name="Picture 2" descr="C:\Users\Катерина\Desktop\еда1\ветчина\Half-Smoked-Apple-Cured-Ha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1"/>
            <a:ext cx="6006306" cy="60063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053219143"/>
      </p:ext>
    </p:extLst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Катерина\Desktop\еда1\сыр\salat-s-grejpfrutom-i-mindalem_29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008621"/>
            <a:ext cx="6408712" cy="425721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987824" y="5229200"/>
            <a:ext cx="341632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/>
              <a:t>cheese</a:t>
            </a:r>
            <a:endParaRPr lang="ru-RU" sz="88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084168" y="4869160"/>
            <a:ext cx="2232248" cy="50405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96136" y="4869160"/>
            <a:ext cx="2304256" cy="50405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024728"/>
      </p:ext>
    </p:extLst>
  </p:cSld>
  <p:clrMapOvr>
    <a:masterClrMapping/>
  </p:clrMapOvr>
  <p:transition>
    <p:wipe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Катерина\Desktop\еда1\конфеты\nh3t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931042"/>
            <a:ext cx="6696744" cy="395107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220072" y="5085184"/>
            <a:ext cx="298068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/>
              <a:t>sweet</a:t>
            </a:r>
            <a:endParaRPr lang="ru-RU" sz="8800" b="1" dirty="0"/>
          </a:p>
        </p:txBody>
      </p:sp>
    </p:spTree>
    <p:extLst>
      <p:ext uri="{BB962C8B-B14F-4D97-AF65-F5344CB8AC3E}">
        <p14:creationId xmlns:p14="http://schemas.microsoft.com/office/powerpoint/2010/main" val="478740919"/>
      </p:ext>
    </p:extLst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Катерина\Desktop\еда1\сок\102062377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2931" y="476672"/>
            <a:ext cx="7239469" cy="452596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419872" y="5157192"/>
            <a:ext cx="239681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/>
              <a:t>juice</a:t>
            </a:r>
            <a:endParaRPr lang="ru-RU" sz="8800" b="1" dirty="0"/>
          </a:p>
        </p:txBody>
      </p:sp>
    </p:spTree>
    <p:extLst>
      <p:ext uri="{BB962C8B-B14F-4D97-AF65-F5344CB8AC3E}">
        <p14:creationId xmlns:p14="http://schemas.microsoft.com/office/powerpoint/2010/main" val="4194076482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Катерина\Desktop\еда1\пирожное\2693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052736"/>
            <a:ext cx="5184576" cy="380202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63888" y="5085184"/>
            <a:ext cx="228722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/>
              <a:t>cake</a:t>
            </a:r>
            <a:endParaRPr lang="ru-RU" sz="8800" b="1" dirty="0"/>
          </a:p>
        </p:txBody>
      </p:sp>
    </p:spTree>
    <p:extLst>
      <p:ext uri="{BB962C8B-B14F-4D97-AF65-F5344CB8AC3E}">
        <p14:creationId xmlns:p14="http://schemas.microsoft.com/office/powerpoint/2010/main" val="2701870438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059832" y="5229200"/>
            <a:ext cx="312002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/>
              <a:t>butter</a:t>
            </a:r>
            <a:endParaRPr lang="ru-RU" sz="8800" b="1" dirty="0"/>
          </a:p>
        </p:txBody>
      </p:sp>
      <p:pic>
        <p:nvPicPr>
          <p:cNvPr id="11266" name="Picture 2" descr="C:\Users\Катерина\Desktop\еда1\масло\falszuja_nam_maslo_640x0_rozmiar-niestandardow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60648"/>
            <a:ext cx="7692088" cy="513206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76455785"/>
      </p:ext>
    </p:extLst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Users\Катерина\Desktop\еда1\рыба\73210523_4278666_ab55ef63688e169b25ba17c7bd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981" y="404664"/>
            <a:ext cx="8481491" cy="461181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868144" y="5085184"/>
            <a:ext cx="187583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/>
              <a:t>fish</a:t>
            </a:r>
            <a:endParaRPr lang="ru-RU" sz="8800" b="1" dirty="0"/>
          </a:p>
        </p:txBody>
      </p:sp>
    </p:spTree>
    <p:extLst>
      <p:ext uri="{BB962C8B-B14F-4D97-AF65-F5344CB8AC3E}">
        <p14:creationId xmlns:p14="http://schemas.microsoft.com/office/powerpoint/2010/main" val="332202030"/>
      </p:ext>
    </p:extLst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TextBox 4"/>
          <p:cNvSpPr txBox="1"/>
          <p:nvPr/>
        </p:nvSpPr>
        <p:spPr>
          <a:xfrm>
            <a:off x="6444208" y="4869160"/>
            <a:ext cx="2266967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/>
              <a:t>ham</a:t>
            </a:r>
            <a:endParaRPr lang="ru-RU" sz="8800" b="1" dirty="0"/>
          </a:p>
        </p:txBody>
      </p:sp>
      <p:pic>
        <p:nvPicPr>
          <p:cNvPr id="15362" name="Picture 2" descr="C:\Users\Катерина\Desktop\еда1\ветчина\Half-Smoked-Apple-Cured-Ha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6512" y="1"/>
            <a:ext cx="6006306" cy="6006306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6" name="Picture 4" descr="C:\Users\Катерина\Desktop\еда1\хлеб\xu8Kp6HnObU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620688"/>
            <a:ext cx="6541978" cy="4364929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275856" y="5085184"/>
            <a:ext cx="290989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/>
              <a:t>bread</a:t>
            </a:r>
            <a:endParaRPr lang="ru-RU" sz="8800" b="1" dirty="0"/>
          </a:p>
        </p:txBody>
      </p:sp>
    </p:spTree>
    <p:extLst>
      <p:ext uri="{BB962C8B-B14F-4D97-AF65-F5344CB8AC3E}">
        <p14:creationId xmlns:p14="http://schemas.microsoft.com/office/powerpoint/2010/main" val="1732390967"/>
      </p:ext>
    </p:extLst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4338" name="Picture 2" descr="C:\Users\Катерина\Desktop\еда1\яйца\eg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47664" y="396384"/>
            <a:ext cx="5904656" cy="4723725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635896" y="5157192"/>
            <a:ext cx="183229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/>
              <a:t>egg</a:t>
            </a:r>
            <a:endParaRPr lang="ru-RU" sz="8800" b="1" dirty="0"/>
          </a:p>
        </p:txBody>
      </p:sp>
      <p:sp>
        <p:nvSpPr>
          <p:cNvPr id="5" name="Овал 4"/>
          <p:cNvSpPr/>
          <p:nvPr/>
        </p:nvSpPr>
        <p:spPr>
          <a:xfrm>
            <a:off x="6084168" y="260648"/>
            <a:ext cx="1512168" cy="36004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0787915"/>
      </p:ext>
    </p:extLst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9652" y="-2709"/>
            <a:ext cx="5112568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err="1" smtClean="0"/>
              <a:t>eg</a:t>
            </a:r>
            <a:r>
              <a:rPr lang="en-US" sz="4400" b="1" dirty="0" smtClean="0"/>
              <a:t>. </a:t>
            </a:r>
          </a:p>
          <a:p>
            <a:r>
              <a:rPr lang="en-US" sz="4400" b="1" dirty="0" err="1" smtClean="0"/>
              <a:t>br</a:t>
            </a:r>
            <a:r>
              <a:rPr lang="en-US" sz="4400" b="1" dirty="0" smtClean="0"/>
              <a:t>..d            </a:t>
            </a:r>
          </a:p>
          <a:p>
            <a:r>
              <a:rPr lang="en-US" sz="4400" b="1" dirty="0" smtClean="0"/>
              <a:t>fi.. </a:t>
            </a:r>
          </a:p>
          <a:p>
            <a:r>
              <a:rPr lang="en-US" sz="4400" b="1" dirty="0" smtClean="0"/>
              <a:t>b.tt.. </a:t>
            </a:r>
          </a:p>
          <a:p>
            <a:r>
              <a:rPr lang="en-US" sz="4400" b="1" dirty="0" err="1" smtClean="0"/>
              <a:t>c.k</a:t>
            </a:r>
            <a:r>
              <a:rPr lang="en-US" sz="4400" b="1" dirty="0" smtClean="0"/>
              <a:t>. </a:t>
            </a:r>
          </a:p>
          <a:p>
            <a:r>
              <a:rPr lang="en-US" sz="4400" b="1" dirty="0" smtClean="0"/>
              <a:t>j..</a:t>
            </a:r>
            <a:r>
              <a:rPr lang="en-US" sz="4400" b="1" dirty="0" err="1" smtClean="0"/>
              <a:t>ce</a:t>
            </a:r>
            <a:r>
              <a:rPr lang="en-US" sz="4400" b="1" dirty="0" smtClean="0"/>
              <a:t>             </a:t>
            </a:r>
          </a:p>
          <a:p>
            <a:r>
              <a:rPr lang="en-US" sz="4400" b="1" dirty="0" err="1" smtClean="0"/>
              <a:t>s..et</a:t>
            </a:r>
            <a:r>
              <a:rPr lang="en-US" sz="4400" b="1" dirty="0" smtClean="0"/>
              <a:t>             </a:t>
            </a:r>
          </a:p>
          <a:p>
            <a:r>
              <a:rPr lang="en-US" sz="4400" b="1" dirty="0" err="1" smtClean="0"/>
              <a:t>che</a:t>
            </a:r>
            <a:r>
              <a:rPr lang="en-US" sz="4400" b="1" dirty="0" smtClean="0"/>
              <a:t>..e          </a:t>
            </a:r>
          </a:p>
          <a:p>
            <a:r>
              <a:rPr lang="en-US" sz="4400" b="1" dirty="0" err="1" smtClean="0"/>
              <a:t>h.m</a:t>
            </a:r>
            <a:endParaRPr lang="en-US" sz="4400" b="1" dirty="0" smtClean="0"/>
          </a:p>
          <a:p>
            <a:r>
              <a:rPr lang="en-US" sz="4400" b="1" dirty="0" smtClean="0"/>
              <a:t>.il.            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810821" y="44624"/>
            <a:ext cx="100848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/>
              <a:t>eg</a:t>
            </a:r>
            <a:r>
              <a:rPr lang="en-US" sz="4400" b="1" dirty="0">
                <a:solidFill>
                  <a:srgbClr val="FF0000"/>
                </a:solidFill>
              </a:rPr>
              <a:t>g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810820" y="692696"/>
            <a:ext cx="1547283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/>
              <a:t>br</a:t>
            </a:r>
            <a:r>
              <a:rPr lang="en-US" sz="4400" b="1" dirty="0">
                <a:solidFill>
                  <a:srgbClr val="FF0000"/>
                </a:solidFill>
              </a:rPr>
              <a:t>ea</a:t>
            </a:r>
            <a:r>
              <a:rPr lang="en-US" sz="4400" b="1" dirty="0"/>
              <a:t>d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43808" y="1340768"/>
            <a:ext cx="102784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/>
              <a:t>fi</a:t>
            </a:r>
            <a:r>
              <a:rPr lang="en-US" sz="4400" b="1" dirty="0">
                <a:solidFill>
                  <a:srgbClr val="FF0000"/>
                </a:solidFill>
              </a:rPr>
              <a:t>sh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843808" y="1988840"/>
            <a:ext cx="165237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/>
              <a:t>b</a:t>
            </a:r>
            <a:r>
              <a:rPr lang="en-US" sz="4400" b="1" dirty="0">
                <a:solidFill>
                  <a:srgbClr val="FF0000"/>
                </a:solidFill>
              </a:rPr>
              <a:t>u</a:t>
            </a:r>
            <a:r>
              <a:rPr lang="en-US" sz="4400" b="1" dirty="0"/>
              <a:t>tt</a:t>
            </a:r>
            <a:r>
              <a:rPr lang="en-US" sz="4400" b="1" dirty="0">
                <a:solidFill>
                  <a:srgbClr val="FF0000"/>
                </a:solidFill>
              </a:rPr>
              <a:t>er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843808" y="2659559"/>
            <a:ext cx="1235082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/>
              <a:t>c</a:t>
            </a:r>
            <a:r>
              <a:rPr lang="en-US" sz="4400" b="1" dirty="0">
                <a:solidFill>
                  <a:srgbClr val="FF0000"/>
                </a:solidFill>
              </a:rPr>
              <a:t>a</a:t>
            </a:r>
            <a:r>
              <a:rPr lang="en-US" sz="4400" b="1" dirty="0"/>
              <a:t>k</a:t>
            </a:r>
            <a:r>
              <a:rPr lang="en-US" sz="4400" b="1" dirty="0">
                <a:solidFill>
                  <a:srgbClr val="FF0000"/>
                </a:solidFill>
              </a:rPr>
              <a:t>e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843808" y="3356992"/>
            <a:ext cx="128913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/>
              <a:t>j</a:t>
            </a:r>
            <a:r>
              <a:rPr lang="en-US" sz="4400" b="1" dirty="0">
                <a:solidFill>
                  <a:srgbClr val="FF0000"/>
                </a:solidFill>
              </a:rPr>
              <a:t>ui</a:t>
            </a:r>
            <a:r>
              <a:rPr lang="en-US" sz="4400" b="1" dirty="0"/>
              <a:t>ce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771800" y="4005064"/>
            <a:ext cx="1581074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/>
              <a:t>s</a:t>
            </a:r>
            <a:r>
              <a:rPr lang="en-US" sz="4400" b="1" dirty="0">
                <a:solidFill>
                  <a:srgbClr val="FF0000"/>
                </a:solidFill>
              </a:rPr>
              <a:t>we</a:t>
            </a:r>
            <a:r>
              <a:rPr lang="en-US" sz="4400" b="1" dirty="0"/>
              <a:t>et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805692" y="4653136"/>
            <a:ext cx="179889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/>
              <a:t>che</a:t>
            </a:r>
            <a:r>
              <a:rPr lang="en-US" sz="4400" b="1" dirty="0">
                <a:solidFill>
                  <a:srgbClr val="FF0000"/>
                </a:solidFill>
              </a:rPr>
              <a:t>es</a:t>
            </a:r>
            <a:r>
              <a:rPr lang="en-US" sz="4400" b="1" dirty="0"/>
              <a:t>e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843808" y="5395863"/>
            <a:ext cx="1225015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/>
              <a:t>h</a:t>
            </a:r>
            <a:r>
              <a:rPr lang="en-US" sz="4400" b="1" dirty="0">
                <a:solidFill>
                  <a:srgbClr val="FF0000"/>
                </a:solidFill>
              </a:rPr>
              <a:t>a</a:t>
            </a:r>
            <a:r>
              <a:rPr lang="en-US" sz="4400" b="1" dirty="0"/>
              <a:t>m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843808" y="6043935"/>
            <a:ext cx="118974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400" b="1" dirty="0">
                <a:solidFill>
                  <a:srgbClr val="FF0000"/>
                </a:solidFill>
              </a:rPr>
              <a:t>m</a:t>
            </a:r>
            <a:r>
              <a:rPr lang="en-US" sz="4400" b="1" dirty="0"/>
              <a:t>il</a:t>
            </a:r>
            <a:r>
              <a:rPr lang="en-US" sz="4400" b="1" dirty="0">
                <a:solidFill>
                  <a:srgbClr val="FF0000"/>
                </a:solidFill>
              </a:rPr>
              <a:t>k</a:t>
            </a:r>
            <a:endParaRPr lang="ru-RU" sz="4400" b="1" dirty="0">
              <a:solidFill>
                <a:srgbClr val="FF0000"/>
              </a:solidFill>
            </a:endParaRPr>
          </a:p>
        </p:txBody>
      </p:sp>
      <p:pic>
        <p:nvPicPr>
          <p:cNvPr id="15" name="Picture 2" descr="C:\Users\Катерина\Desktop\еда1\яйца\eg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116632"/>
            <a:ext cx="608646" cy="486917"/>
          </a:xfrm>
          <a:prstGeom prst="rect">
            <a:avLst/>
          </a:prstGeom>
          <a:noFill/>
        </p:spPr>
      </p:pic>
      <p:pic>
        <p:nvPicPr>
          <p:cNvPr id="16" name="Picture 4" descr="C:\Users\Катерина\Desktop\еда1\хлеб\xu8Kp6HnOb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332656"/>
            <a:ext cx="1576821" cy="1052084"/>
          </a:xfrm>
          <a:prstGeom prst="rect">
            <a:avLst/>
          </a:prstGeom>
          <a:noFill/>
        </p:spPr>
      </p:pic>
      <p:pic>
        <p:nvPicPr>
          <p:cNvPr id="17" name="Picture 3" descr="C:\Users\Катерина\Desktop\еда1\рыба\73210523_4278666_ab55ef63688e169b25ba17c7bd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77752" y="1268760"/>
            <a:ext cx="1330352" cy="723379"/>
          </a:xfrm>
          <a:prstGeom prst="rect">
            <a:avLst/>
          </a:prstGeom>
          <a:noFill/>
        </p:spPr>
      </p:pic>
      <p:pic>
        <p:nvPicPr>
          <p:cNvPr id="18" name="Picture 2" descr="C:\Users\Катерина\Desktop\еда1\масло\falszuja_nam_maslo_640x0_rozmiar-niestandardow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92080" y="1772816"/>
            <a:ext cx="1296144" cy="864771"/>
          </a:xfrm>
          <a:prstGeom prst="rect">
            <a:avLst/>
          </a:prstGeom>
          <a:noFill/>
        </p:spPr>
      </p:pic>
      <p:pic>
        <p:nvPicPr>
          <p:cNvPr id="19" name="Picture 2" descr="C:\Users\Катерина\Desktop\еда1\пирожное\26938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2874" y="2636912"/>
            <a:ext cx="816424" cy="598711"/>
          </a:xfrm>
          <a:prstGeom prst="rect">
            <a:avLst/>
          </a:prstGeom>
          <a:noFill/>
        </p:spPr>
      </p:pic>
      <p:pic>
        <p:nvPicPr>
          <p:cNvPr id="20" name="Picture 2" descr="C:\Users\Катерина\Desktop\еда1\сок\102062377_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385977" y="2924944"/>
            <a:ext cx="1595657" cy="997571"/>
          </a:xfrm>
          <a:prstGeom prst="rect">
            <a:avLst/>
          </a:prstGeom>
          <a:noFill/>
        </p:spPr>
      </p:pic>
      <p:pic>
        <p:nvPicPr>
          <p:cNvPr id="21" name="Picture 3" descr="C:\Users\Катерина\Desktop\еда1\конфеты\nh3tF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499992" y="3933056"/>
            <a:ext cx="1224136" cy="722240"/>
          </a:xfrm>
          <a:prstGeom prst="rect">
            <a:avLst/>
          </a:prstGeom>
          <a:noFill/>
        </p:spPr>
      </p:pic>
      <p:pic>
        <p:nvPicPr>
          <p:cNvPr id="22" name="Picture 2" descr="C:\Users\Катерина\Desktop\еда1\сыр\salat-s-grejpfrutom-i-mindalem_2905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064733" y="4520963"/>
            <a:ext cx="1318789" cy="876053"/>
          </a:xfrm>
          <a:prstGeom prst="rect">
            <a:avLst/>
          </a:prstGeom>
          <a:noFill/>
        </p:spPr>
      </p:pic>
      <p:pic>
        <p:nvPicPr>
          <p:cNvPr id="23" name="Picture 2" descr="C:\Users\Катерина\Desktop\еда1\ветчина\Half-Smoked-Apple-Cured-Ham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4257030" y="5276527"/>
            <a:ext cx="1008112" cy="1008112"/>
          </a:xfrm>
          <a:prstGeom prst="rect">
            <a:avLst/>
          </a:prstGeom>
          <a:noFill/>
        </p:spPr>
      </p:pic>
      <p:pic>
        <p:nvPicPr>
          <p:cNvPr id="24" name="Picture 2" descr="C:\Users\Катерина\Desktop\еда1\молоко\29628f0cbe1f39e121e90208f65acc25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497522" y="5868540"/>
            <a:ext cx="792088" cy="9982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68826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7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7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7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7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7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7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7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75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4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7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75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429762" y="22981"/>
            <a:ext cx="6714238" cy="68634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/>
              <a:t>      egg</a:t>
            </a:r>
            <a:endParaRPr lang="en-US" sz="4400" b="1" dirty="0"/>
          </a:p>
          <a:p>
            <a:r>
              <a:rPr lang="en-US" sz="4400" b="1" dirty="0" smtClean="0"/>
              <a:t>     bread</a:t>
            </a:r>
            <a:endParaRPr lang="en-US" sz="4400" b="1" dirty="0"/>
          </a:p>
          <a:p>
            <a:r>
              <a:rPr lang="en-US" sz="4400" b="1" dirty="0" smtClean="0"/>
              <a:t>                               fish</a:t>
            </a:r>
          </a:p>
          <a:p>
            <a:r>
              <a:rPr lang="en-US" sz="4400" b="1" dirty="0" smtClean="0"/>
              <a:t>  butter</a:t>
            </a:r>
          </a:p>
          <a:p>
            <a:r>
              <a:rPr lang="en-US" sz="4400" b="1" dirty="0" smtClean="0"/>
              <a:t>                       cake</a:t>
            </a:r>
          </a:p>
          <a:p>
            <a:r>
              <a:rPr lang="en-US" sz="4400" b="1" dirty="0" smtClean="0"/>
              <a:t>      juice</a:t>
            </a:r>
          </a:p>
          <a:p>
            <a:r>
              <a:rPr lang="en-US" sz="4400" b="1" dirty="0" smtClean="0"/>
              <a:t>     sweet</a:t>
            </a:r>
          </a:p>
          <a:p>
            <a:r>
              <a:rPr lang="en-US" sz="4400" b="1" smtClean="0"/>
              <a:t>                                 cheese</a:t>
            </a:r>
            <a:endParaRPr lang="en-US" sz="4400" b="1" dirty="0" smtClean="0"/>
          </a:p>
          <a:p>
            <a:r>
              <a:rPr lang="en-US" sz="4400" b="1" dirty="0" smtClean="0"/>
              <a:t>       ham</a:t>
            </a:r>
          </a:p>
          <a:p>
            <a:r>
              <a:rPr lang="en-US" sz="4400" b="1" dirty="0" smtClean="0"/>
              <a:t>milk</a:t>
            </a:r>
            <a:endParaRPr lang="ru-RU" sz="4400" b="1" dirty="0"/>
          </a:p>
        </p:txBody>
      </p:sp>
      <p:pic>
        <p:nvPicPr>
          <p:cNvPr id="5" name="Picture 2" descr="C:\Users\Катерина\Desktop\еда1\яйца\eg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3074" y="116632"/>
            <a:ext cx="608646" cy="486917"/>
          </a:xfrm>
          <a:prstGeom prst="rect">
            <a:avLst/>
          </a:prstGeom>
          <a:noFill/>
        </p:spPr>
      </p:pic>
      <p:pic>
        <p:nvPicPr>
          <p:cNvPr id="6" name="Picture 4" descr="C:\Users\Катерина\Desktop\еда1\хлеб\xu8Kp6HnOb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332656"/>
            <a:ext cx="1576821" cy="1052084"/>
          </a:xfrm>
          <a:prstGeom prst="rect">
            <a:avLst/>
          </a:prstGeom>
          <a:noFill/>
        </p:spPr>
      </p:pic>
      <p:pic>
        <p:nvPicPr>
          <p:cNvPr id="7" name="Picture 3" descr="C:\Users\Катерина\Desktop\еда1\рыба\73210523_4278666_ab55ef63688e169b25ba17c7bdc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17712" y="1337469"/>
            <a:ext cx="1330352" cy="723379"/>
          </a:xfrm>
          <a:prstGeom prst="rect">
            <a:avLst/>
          </a:prstGeom>
          <a:noFill/>
        </p:spPr>
      </p:pic>
      <p:pic>
        <p:nvPicPr>
          <p:cNvPr id="8" name="Picture 2" descr="C:\Users\Катерина\Desktop\еда1\масло\falszuja_nam_maslo_640x0_rozmiar-niestandardow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1520" y="1700808"/>
            <a:ext cx="1296144" cy="864771"/>
          </a:xfrm>
          <a:prstGeom prst="rect">
            <a:avLst/>
          </a:prstGeom>
          <a:noFill/>
        </p:spPr>
      </p:pic>
      <p:pic>
        <p:nvPicPr>
          <p:cNvPr id="9" name="Picture 2" descr="C:\Users\Катерина\Desktop\еда1\пирожное\26938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19872" y="2742524"/>
            <a:ext cx="936104" cy="686476"/>
          </a:xfrm>
          <a:prstGeom prst="rect">
            <a:avLst/>
          </a:prstGeom>
          <a:noFill/>
        </p:spPr>
      </p:pic>
      <p:pic>
        <p:nvPicPr>
          <p:cNvPr id="10" name="Picture 2" descr="C:\Users\Катерина\Desktop\еда1\сок\102062377_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79512" y="3042671"/>
            <a:ext cx="1769748" cy="1106409"/>
          </a:xfrm>
          <a:prstGeom prst="rect">
            <a:avLst/>
          </a:prstGeom>
          <a:noFill/>
        </p:spPr>
      </p:pic>
      <p:pic>
        <p:nvPicPr>
          <p:cNvPr id="11" name="Picture 3" descr="C:\Users\Катерина\Desktop\еда1\конфеты\nh3tF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187624" y="4146920"/>
            <a:ext cx="1224136" cy="722240"/>
          </a:xfrm>
          <a:prstGeom prst="rect">
            <a:avLst/>
          </a:prstGeom>
          <a:noFill/>
        </p:spPr>
      </p:pic>
      <p:pic>
        <p:nvPicPr>
          <p:cNvPr id="12" name="Picture 2" descr="C:\Users\Катерина\Desktop\еда1\сыр\salat-s-grejpfrutom-i-mindalem_2905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045299" y="4725144"/>
            <a:ext cx="1318789" cy="876053"/>
          </a:xfrm>
          <a:prstGeom prst="rect">
            <a:avLst/>
          </a:prstGeom>
          <a:noFill/>
        </p:spPr>
      </p:pic>
      <p:pic>
        <p:nvPicPr>
          <p:cNvPr id="13" name="Picture 2" descr="C:\Users\Катерина\Desktop\еда1\ветчина\Half-Smoked-Apple-Cured-Ham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691680" y="5229200"/>
            <a:ext cx="1008112" cy="1008112"/>
          </a:xfrm>
          <a:prstGeom prst="rect">
            <a:avLst/>
          </a:prstGeom>
          <a:noFill/>
        </p:spPr>
      </p:pic>
      <p:pic>
        <p:nvPicPr>
          <p:cNvPr id="14" name="Picture 2" descr="C:\Users\Катерина\Desktop\еда1\молоко\29628f0cbe1f39e121e90208f65acc25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51520" y="5868540"/>
            <a:ext cx="792088" cy="998252"/>
          </a:xfrm>
          <a:prstGeom prst="rect">
            <a:avLst/>
          </a:prstGeom>
          <a:noFill/>
        </p:spPr>
      </p:pic>
      <p:sp>
        <p:nvSpPr>
          <p:cNvPr id="3" name="Стрелка вправо 2"/>
          <p:cNvSpPr/>
          <p:nvPr/>
        </p:nvSpPr>
        <p:spPr>
          <a:xfrm>
            <a:off x="2123728" y="332656"/>
            <a:ext cx="1008112" cy="45719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1799692" y="1007017"/>
            <a:ext cx="1260140" cy="45719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5292080" y="1727097"/>
            <a:ext cx="1008112" cy="45719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 flipV="1">
            <a:off x="1619672" y="2303161"/>
            <a:ext cx="854478" cy="45719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>
            <a:off x="4499992" y="3095249"/>
            <a:ext cx="846094" cy="45719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>
            <a:off x="2051720" y="3815329"/>
            <a:ext cx="924623" cy="45719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2483768" y="4535409"/>
            <a:ext cx="584448" cy="45719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>
            <a:off x="5314725" y="5111473"/>
            <a:ext cx="1273499" cy="45719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>
            <a:off x="1403648" y="6479625"/>
            <a:ext cx="1008112" cy="45719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 flipV="1">
            <a:off x="2918913" y="5805264"/>
            <a:ext cx="428951" cy="45719"/>
          </a:xfrm>
          <a:prstGeom prst="rightArrow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9316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Катерина\Desktop\еда1\сыр\salat-s-grejpfrutom-i-mindalem_290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1008621"/>
            <a:ext cx="6408712" cy="425721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987824" y="5229200"/>
            <a:ext cx="341632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/>
              <a:t>cheese</a:t>
            </a:r>
            <a:endParaRPr lang="ru-RU" sz="8800" b="1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084168" y="4869160"/>
            <a:ext cx="2232248" cy="504056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796136" y="4869160"/>
            <a:ext cx="2304256" cy="504056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Катерина\Desktop\еда1\конфеты\nh3tF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931042"/>
            <a:ext cx="6696744" cy="3951079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220072" y="5085184"/>
            <a:ext cx="298068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/>
              <a:t>sweet</a:t>
            </a:r>
            <a:endParaRPr lang="ru-RU" sz="8800" b="1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Катерина\Desktop\еда1\сок\102062377_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32931" y="476672"/>
            <a:ext cx="7239469" cy="4525963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3419872" y="5157192"/>
            <a:ext cx="2396810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/>
              <a:t>juice</a:t>
            </a:r>
            <a:endParaRPr lang="ru-RU" sz="8800" b="1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Катерина\Desktop\еда1\пирожное\26938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052736"/>
            <a:ext cx="5184576" cy="380202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563888" y="5085184"/>
            <a:ext cx="2287229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/>
              <a:t>cake</a:t>
            </a:r>
            <a:endParaRPr lang="ru-RU" sz="8800" b="1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059832" y="5229200"/>
            <a:ext cx="3120021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/>
              <a:t>butter</a:t>
            </a:r>
            <a:endParaRPr lang="ru-RU" sz="8800" b="1" dirty="0"/>
          </a:p>
        </p:txBody>
      </p:sp>
      <p:pic>
        <p:nvPicPr>
          <p:cNvPr id="11266" name="Picture 2" descr="C:\Users\Катерина\Desktop\еда1\масло\falszuja_nam_maslo_640x0_rozmiar-niestandardowy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60648"/>
            <a:ext cx="7692088" cy="5132065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C:\Users\Катерина\Desktop\еда1\рыба\73210523_4278666_ab55ef63688e169b25ba17c7bd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981" y="404664"/>
            <a:ext cx="8481491" cy="461181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868144" y="5085184"/>
            <a:ext cx="1875835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800" b="1" dirty="0" smtClean="0"/>
              <a:t>fish</a:t>
            </a:r>
            <a:endParaRPr lang="ru-RU" sz="8800" b="1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1250</TotalTime>
  <Words>95</Words>
  <Application>Microsoft Office PowerPoint</Application>
  <PresentationFormat>Экран (4:3)</PresentationFormat>
  <Paragraphs>67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Катерина</dc:creator>
  <cp:lastModifiedBy>Acer</cp:lastModifiedBy>
  <cp:revision>50</cp:revision>
  <dcterms:created xsi:type="dcterms:W3CDTF">2014-07-05T18:26:22Z</dcterms:created>
  <dcterms:modified xsi:type="dcterms:W3CDTF">2015-01-26T17:08:37Z</dcterms:modified>
</cp:coreProperties>
</file>