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15" autoAdjust="0"/>
    <p:restoredTop sz="86391" autoAdjust="0"/>
  </p:normalViewPr>
  <p:slideViewPr>
    <p:cSldViewPr>
      <p:cViewPr varScale="1">
        <p:scale>
          <a:sx n="48" d="100"/>
          <a:sy n="48" d="100"/>
        </p:scale>
        <p:origin x="-87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4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A27B8-23ED-4E6E-8CDA-76EAC88D6C6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E7A4D-B7C6-4904-812B-027A8BBC0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E7A4D-B7C6-4904-812B-027A8BBC012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E7A4D-B7C6-4904-812B-027A8BBC012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65978-31D9-4FF4-B582-190BC032B1C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4A520-D27C-4B9E-8705-46729A1CB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65978-31D9-4FF4-B582-190BC032B1C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4A520-D27C-4B9E-8705-46729A1CB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65978-31D9-4FF4-B582-190BC032B1C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4A520-D27C-4B9E-8705-46729A1CB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65978-31D9-4FF4-B582-190BC032B1C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4A520-D27C-4B9E-8705-46729A1CB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65978-31D9-4FF4-B582-190BC032B1C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4A520-D27C-4B9E-8705-46729A1CB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65978-31D9-4FF4-B582-190BC032B1C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4A520-D27C-4B9E-8705-46729A1CB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65978-31D9-4FF4-B582-190BC032B1C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4A520-D27C-4B9E-8705-46729A1CB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65978-31D9-4FF4-B582-190BC032B1C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4A520-D27C-4B9E-8705-46729A1CB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65978-31D9-4FF4-B582-190BC032B1C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4A520-D27C-4B9E-8705-46729A1CB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65978-31D9-4FF4-B582-190BC032B1C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4A520-D27C-4B9E-8705-46729A1CB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65978-31D9-4FF4-B582-190BC032B1C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4A520-D27C-4B9E-8705-46729A1CB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65978-31D9-4FF4-B582-190BC032B1C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4A520-D27C-4B9E-8705-46729A1CB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147002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ГБОУ СПО Колледж связи №54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060848"/>
            <a:ext cx="6400800" cy="374441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Открытый урок по дисциплине «Иностранный язык»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(Английский)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Тема «Реклама»</a:t>
            </a:r>
          </a:p>
          <a:p>
            <a:r>
              <a:rPr 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Advertising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Task 4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Combine the sentence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9500" y="2714625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5556" r="5556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Task 5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Combine the text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8506" r="8506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Task 6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Speech on the abstract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Home task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revise the words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make a </a:t>
            </a:r>
            <a:r>
              <a:rPr lang="en-US" smtClean="0"/>
              <a:t>short </a:t>
            </a:r>
            <a:r>
              <a:rPr lang="en-US" smtClean="0"/>
              <a:t>dialogue </a:t>
            </a:r>
            <a:r>
              <a:rPr lang="en-US" dirty="0" smtClean="0"/>
              <a:t>about advertising(10-12 sentences)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Цели занятия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Отработать и закрепить материал по теме «Реклама»</a:t>
            </a:r>
          </a:p>
          <a:p>
            <a:r>
              <a:rPr lang="ru-RU" dirty="0" smtClean="0"/>
              <a:t>Совершенствовать навыки практического владения английским языком по данной теме по всем видам речевой деятельности</a:t>
            </a:r>
          </a:p>
          <a:p>
            <a:r>
              <a:rPr lang="ru-RU" dirty="0" smtClean="0"/>
              <a:t>Способствовать повышению интереса к изучению иностранного языка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Задачи занятия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Обучающие</a:t>
            </a:r>
          </a:p>
          <a:p>
            <a:r>
              <a:rPr lang="ru-RU" sz="2400" dirty="0" smtClean="0"/>
              <a:t>Продолжить формирование знаний и умений студентов по восприятию экономической лексики на английском языке</a:t>
            </a:r>
          </a:p>
          <a:p>
            <a:r>
              <a:rPr lang="ru-RU" sz="2400" dirty="0" smtClean="0"/>
              <a:t>Способствовать углублению теоретических знаний по дисциплинам «Маркетинг» и «Иностранный язык (английский)» с использованием информационных технологий и мультимедийных средств</a:t>
            </a:r>
          </a:p>
          <a:p>
            <a:r>
              <a:rPr lang="ru-RU" sz="2400" dirty="0" smtClean="0"/>
              <a:t>Объединить знания по  дисциплинам «Иностранный язык (английский)» и  «Маркетинг»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Задачи занятия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Воспитывающие</a:t>
            </a:r>
          </a:p>
          <a:p>
            <a:r>
              <a:rPr lang="ru-RU" dirty="0" smtClean="0"/>
              <a:t>Продолжить выработку коммуникативных навыков личности посредством работы в микрогруппах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Задачи занятия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Развивающие</a:t>
            </a:r>
          </a:p>
          <a:p>
            <a:r>
              <a:rPr lang="ru-RU" dirty="0" smtClean="0"/>
              <a:t>Продолжить развитие обобщенных знаний</a:t>
            </a:r>
          </a:p>
          <a:p>
            <a:pPr>
              <a:buNone/>
            </a:pPr>
            <a:r>
              <a:rPr lang="ru-RU" dirty="0" smtClean="0"/>
              <a:t>	по экономической тематике и использование интегрированного подхода к изучению различных дисциплин с использованием междисциплинарных связей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Оснащение занятия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Gateway. Professional English Practice Series. Financial </a:t>
            </a:r>
            <a:r>
              <a:rPr lang="en-US" sz="2400" dirty="0" err="1" smtClean="0"/>
              <a:t>Servises</a:t>
            </a:r>
            <a:r>
              <a:rPr lang="en-US" sz="2400" dirty="0" smtClean="0"/>
              <a:t>.</a:t>
            </a:r>
            <a:r>
              <a:rPr lang="ru-RU" sz="2400" dirty="0" smtClean="0"/>
              <a:t>В.Г.Тимофеев. Английский язык для учреждений НПО и СПО. Практикум для финансово-экономических специальностей. Москва. Образовательно-издательский центр «Академия», ОАО «Московские учебники».2011.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Abbyy</a:t>
            </a:r>
            <a:r>
              <a:rPr lang="en-US" sz="2400" dirty="0" smtClean="0"/>
              <a:t> </a:t>
            </a:r>
            <a:r>
              <a:rPr lang="en-US" sz="2400" dirty="0" err="1" smtClean="0"/>
              <a:t>Ligvo</a:t>
            </a:r>
            <a:r>
              <a:rPr lang="en-US" sz="2400" dirty="0" smtClean="0"/>
              <a:t>.</a:t>
            </a:r>
            <a:r>
              <a:rPr lang="ru-RU" sz="2400" dirty="0" smtClean="0"/>
              <a:t>Англо-русский русско-английский словарь. Москва. 2011.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Раздаточный материал с заданиями.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Мультимедийный проектор.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Компьютер.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Task 1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Greeting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5600" r="56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Task 2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Explain the meaning of the term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7627" r="7627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Task 3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Wordbuilding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233</Words>
  <Application>Microsoft Office PowerPoint</Application>
  <PresentationFormat>Экран (4:3)</PresentationFormat>
  <Paragraphs>44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ГБОУ СПО Колледж связи №54</vt:lpstr>
      <vt:lpstr>Цели занятия</vt:lpstr>
      <vt:lpstr>Задачи занятия</vt:lpstr>
      <vt:lpstr>Задачи занятия</vt:lpstr>
      <vt:lpstr>Задачи занятия</vt:lpstr>
      <vt:lpstr>Оснащение занятия</vt:lpstr>
      <vt:lpstr>Task 1</vt:lpstr>
      <vt:lpstr>Task 2</vt:lpstr>
      <vt:lpstr>Task 3</vt:lpstr>
      <vt:lpstr>Task 4 </vt:lpstr>
      <vt:lpstr>Task 5</vt:lpstr>
      <vt:lpstr>Task 6 </vt:lpstr>
      <vt:lpstr>Home task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СПО Колледж связи №54</dc:title>
  <dc:creator>Гаврилова</dc:creator>
  <cp:lastModifiedBy>Таня</cp:lastModifiedBy>
  <cp:revision>14</cp:revision>
  <dcterms:created xsi:type="dcterms:W3CDTF">2013-02-20T05:40:29Z</dcterms:created>
  <dcterms:modified xsi:type="dcterms:W3CDTF">2015-01-06T16:32:39Z</dcterms:modified>
</cp:coreProperties>
</file>