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69" r:id="rId3"/>
    <p:sldId id="277" r:id="rId4"/>
    <p:sldId id="278" r:id="rId5"/>
    <p:sldId id="279" r:id="rId6"/>
    <p:sldId id="270" r:id="rId7"/>
    <p:sldId id="266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4728" autoAdjust="0"/>
  </p:normalViewPr>
  <p:slideViewPr>
    <p:cSldViewPr>
      <p:cViewPr varScale="1">
        <p:scale>
          <a:sx n="81" d="100"/>
          <a:sy n="81" d="100"/>
        </p:scale>
        <p:origin x="-83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85494-1DBF-400F-9B97-890B845E91BE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D5C6A-1D8E-4A4F-AB1D-71AF64BB70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85494-1DBF-400F-9B97-890B845E91BE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D5C6A-1D8E-4A4F-AB1D-71AF64BB70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85494-1DBF-400F-9B97-890B845E91BE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D5C6A-1D8E-4A4F-AB1D-71AF64BB70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85494-1DBF-400F-9B97-890B845E91BE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D5C6A-1D8E-4A4F-AB1D-71AF64BB70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85494-1DBF-400F-9B97-890B845E91BE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D5C6A-1D8E-4A4F-AB1D-71AF64BB70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85494-1DBF-400F-9B97-890B845E91BE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D5C6A-1D8E-4A4F-AB1D-71AF64BB70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85494-1DBF-400F-9B97-890B845E91BE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D5C6A-1D8E-4A4F-AB1D-71AF64BB70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85494-1DBF-400F-9B97-890B845E91BE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D5C6A-1D8E-4A4F-AB1D-71AF64BB70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85494-1DBF-400F-9B97-890B845E91BE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D5C6A-1D8E-4A4F-AB1D-71AF64BB70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85494-1DBF-400F-9B97-890B845E91BE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D5C6A-1D8E-4A4F-AB1D-71AF64BB70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85494-1DBF-400F-9B97-890B845E91BE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D0D5C6A-1D8E-4A4F-AB1D-71AF64BB70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FC85494-1DBF-400F-9B97-890B845E91BE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D0D5C6A-1D8E-4A4F-AB1D-71AF64BB70F9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85720" y="214290"/>
            <a:ext cx="8477280" cy="1071570"/>
          </a:xfrm>
        </p:spPr>
        <p:txBody>
          <a:bodyPr vert="horz" anchor="b">
            <a:no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ickham Script One" pitchFamily="66" charset="0"/>
              </a:rPr>
              <a:t>Исторические здания моего города.</a:t>
            </a:r>
            <a:endParaRPr lang="ru-RU" sz="4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ickham Script One" pitchFamily="66" charset="0"/>
            </a:endParaRPr>
          </a:p>
        </p:txBody>
      </p:sp>
      <p:sp>
        <p:nvSpPr>
          <p:cNvPr id="10" name="Объект 9"/>
          <p:cNvSpPr>
            <a:spLocks noGrp="1"/>
          </p:cNvSpPr>
          <p:nvPr>
            <p:ph idx="4294967295"/>
          </p:nvPr>
        </p:nvSpPr>
        <p:spPr>
          <a:xfrm>
            <a:off x="0" y="1428736"/>
            <a:ext cx="9144000" cy="5327664"/>
          </a:xfrm>
        </p:spPr>
        <p:txBody>
          <a:bodyPr/>
          <a:lstStyle/>
          <a:p>
            <a:pPr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ather Script One" pitchFamily="2" charset="0"/>
              </a:rPr>
              <a:t>Выполнила:  </a:t>
            </a:r>
            <a:r>
              <a:rPr lang="ru-RU" sz="24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ather Script One" pitchFamily="2" charset="0"/>
              </a:rPr>
              <a:t>Данилушкина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ather Script One" pitchFamily="2" charset="0"/>
              </a:rPr>
              <a:t> Виктория , </a:t>
            </a:r>
            <a:r>
              <a:rPr lang="ru-RU" sz="2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ather Script One" pitchFamily="2" charset="0"/>
              </a:rPr>
              <a:t>ученица  3«Б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ather Script One" pitchFamily="2" charset="0"/>
              </a:rPr>
              <a:t>» класса МБОУ СОШ № 2 </a:t>
            </a:r>
            <a:r>
              <a:rPr lang="ru-RU" sz="24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ather Script One" pitchFamily="2" charset="0"/>
              </a:rPr>
              <a:t>г.Липецк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ather Script One" pitchFamily="2" charset="0"/>
              </a:rPr>
              <a:t>  учитель </a:t>
            </a:r>
            <a:r>
              <a:rPr lang="ru-RU" sz="24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ather Script One" pitchFamily="2" charset="0"/>
              </a:rPr>
              <a:t>Мозгунова.Н.А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ather Script One" pitchFamily="2" charset="0"/>
              </a:rPr>
              <a:t>.</a:t>
            </a:r>
          </a:p>
          <a:p>
            <a:pPr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ather Script One" pitchFamily="2" charset="0"/>
              </a:rPr>
              <a:t>Я хочу узнать больше про исторические здания Липецка.</a:t>
            </a:r>
          </a:p>
          <a:p>
            <a:pPr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ather Script One" pitchFamily="2" charset="0"/>
              </a:rPr>
              <a:t>	</a:t>
            </a:r>
            <a:r>
              <a:rPr lang="en-US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ather Script One" pitchFamily="2" charset="0"/>
              </a:rPr>
              <a:t>	</a:t>
            </a:r>
            <a:r>
              <a:rPr lang="en-US" sz="2000" dirty="0" smtClean="0">
                <a:solidFill>
                  <a:srgbClr val="002060"/>
                </a:solidFill>
              </a:rPr>
              <a:t>		</a:t>
            </a:r>
          </a:p>
          <a:p>
            <a:pPr indent="0">
              <a:lnSpc>
                <a:spcPct val="100000"/>
              </a:lnSpc>
              <a:buNone/>
            </a:pPr>
            <a:endParaRPr lang="ru-RU" sz="1400" dirty="0" smtClean="0">
              <a:solidFill>
                <a:srgbClr val="FF0000"/>
              </a:solidFill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785" y="2643182"/>
            <a:ext cx="7786743" cy="4000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5349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2066">
        <p14:shred/>
      </p:transition>
    </mc:Choice>
    <mc:Fallback xmlns="">
      <p:transition spd="slow" advTm="206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2214578"/>
          </a:xfrm>
        </p:spPr>
        <p:txBody>
          <a:bodyPr>
            <a:noAutofit/>
          </a:bodyPr>
          <a:lstStyle/>
          <a:p>
            <a:r>
              <a:rPr lang="ru-RU" sz="2000" dirty="0" smtClean="0"/>
              <a:t>В Липецке очень много исторических зданий. Я хочу рассказать о некоторых из них.</a:t>
            </a:r>
            <a:br>
              <a:rPr lang="ru-RU" sz="2000" dirty="0" smtClean="0"/>
            </a:br>
            <a:r>
              <a:rPr lang="ru-RU" sz="2000" dirty="0" smtClean="0"/>
              <a:t> </a:t>
            </a:r>
            <a:r>
              <a:rPr lang="ru-RU" sz="2000" b="1" dirty="0" smtClean="0"/>
              <a:t>Никольский храм </a:t>
            </a:r>
            <a:r>
              <a:rPr lang="ru-RU" sz="2000" dirty="0" smtClean="0"/>
              <a:t>— Торговая площадь, 16. Построен в 1890 году по проекту архитектора И. П. Машкова. Закрыт в 1918 и использовался в качестве тюрьмы, а затем склада. Находился в полуразрушенном состоянии. В 1991 году храм передан верующим, а в середине 1990-х восстановлен.</a:t>
            </a:r>
            <a:endParaRPr lang="ru-RU" sz="20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100" y="2714620"/>
            <a:ext cx="7072362" cy="3929090"/>
          </a:xfrm>
        </p:spPr>
      </p:pic>
    </p:spTree>
    <p:extLst>
      <p:ext uri="{BB962C8B-B14F-4D97-AF65-F5344CB8AC3E}">
        <p14:creationId xmlns:p14="http://schemas.microsoft.com/office/powerpoint/2010/main" val="1846961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3997">
        <p14:shred/>
      </p:transition>
    </mc:Choice>
    <mc:Fallback xmlns="">
      <p:transition spd="slow" advTm="399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143116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/>
              <a:t>Древне-Успенская церковь </a:t>
            </a:r>
            <a:r>
              <a:rPr lang="ru-RU" sz="2200" dirty="0" smtClean="0"/>
              <a:t>— ул. Салтыкова-Щедрина, 69. Самое древнее здание Липецка. Первоначально здесь находилась деревянная церковь, известная ещё с последней четверти 17 века. Начало строительства каменного здания на месте старого деревянного относится к началу 18 века. Архитектурный облик окончательно сформировался в 1730 году. В Советское время здесь находился музей металла. В 1996 здание церкви передано верующим. </a:t>
            </a:r>
            <a:endParaRPr lang="ru-RU" sz="22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28794" y="2214554"/>
            <a:ext cx="5357850" cy="4357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071570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Храм святой Евдокии </a:t>
            </a:r>
            <a:r>
              <a:rPr lang="ru-RU" sz="2000" dirty="0" smtClean="0"/>
              <a:t>— ул. Гагарина, 70. Построен в 1818 году. В 1935 храм был закрыт. В Советское время здесь располагались кинопрокат, архив, похоронное бюро. В 1996 году передан верующим.</a:t>
            </a:r>
            <a:endParaRPr lang="ru-RU" sz="20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1571613"/>
            <a:ext cx="7972452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/>
              <a:t>Здание бывшего духовного училища </a:t>
            </a:r>
            <a:r>
              <a:rPr lang="ru-RU" sz="2000" dirty="0" smtClean="0"/>
              <a:t>— улица </a:t>
            </a:r>
            <a:r>
              <a:rPr lang="ru-RU" sz="2000" dirty="0" err="1" smtClean="0"/>
              <a:t>Зегеля</a:t>
            </a:r>
            <a:r>
              <a:rPr lang="ru-RU" sz="2000" dirty="0" smtClean="0"/>
              <a:t>, 6. Построено в 1914 году. В 1935—1970 в нём располагалось школа № 5. В настоящее время здесь управление здравоохранения Липецкой области</a:t>
            </a:r>
            <a:endParaRPr lang="ru-RU" sz="2000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2071678"/>
            <a:ext cx="7286676" cy="4500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214446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Квартал улиц Первомайской, Фрунзе, Октябрьской и Скороходова </a:t>
            </a:r>
            <a:r>
              <a:rPr lang="ru-RU" sz="2000" dirty="0" smtClean="0"/>
              <a:t>имеет сохранившуюся застройку дореволюционного уездного Липецка 19 века. Ряд домов имеет статус  памятник архитектуры.</a:t>
            </a:r>
            <a:endParaRPr lang="ru-RU" sz="20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2285992"/>
            <a:ext cx="4038600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648200" y="2357430"/>
            <a:ext cx="4138642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571744"/>
            <a:ext cx="7786742" cy="1072480"/>
          </a:xfrm>
        </p:spPr>
        <p:txBody>
          <a:bodyPr anchor="t">
            <a:norm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haroni" pitchFamily="2" charset="-79"/>
              </a:rPr>
              <a:t>Вывод. </a:t>
            </a:r>
            <a:b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haroni" pitchFamily="2" charset="-79"/>
              </a:rPr>
            </a:b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haroni" pitchFamily="2" charset="-79"/>
              </a:rPr>
              <a:t>Я узнала много нового и интересного про исторические здания моего города.</a:t>
            </a:r>
            <a:endParaRPr lang="ru-RU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688947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3309">
        <p14:shred/>
      </p:transition>
    </mc:Choice>
    <mc:Fallback xmlns="">
      <p:transition spd="slow" advTm="330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42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425</TotalTime>
  <Words>209</Words>
  <Application>Microsoft Office PowerPoint</Application>
  <PresentationFormat>Экран (4:3)</PresentationFormat>
  <Paragraphs>10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Поток</vt:lpstr>
      <vt:lpstr>Исторические здания моего города.</vt:lpstr>
      <vt:lpstr>В Липецке очень много исторических зданий. Я хочу рассказать о некоторых из них.  Никольский храм — Торговая площадь, 16. Построен в 1890 году по проекту архитектора И. П. Машкова. Закрыт в 1918 и использовался в качестве тюрьмы, а затем склада. Находился в полуразрушенном состоянии. В 1991 году храм передан верующим, а в середине 1990-х восстановлен.</vt:lpstr>
      <vt:lpstr>Древне-Успенская церковь — ул. Салтыкова-Щедрина, 69. Самое древнее здание Липецка. Первоначально здесь находилась деревянная церковь, известная ещё с последней четверти 17 века. Начало строительства каменного здания на месте старого деревянного относится к началу 18 века. Архитектурный облик окончательно сформировался в 1730 году. В Советское время здесь находился музей металла. В 1996 здание церкви передано верующим. </vt:lpstr>
      <vt:lpstr>Храм святой Евдокии — ул. Гагарина, 70. Построен в 1818 году. В 1935 храм был закрыт. В Советское время здесь располагались кинопрокат, архив, похоронное бюро. В 1996 году передан верующим.</vt:lpstr>
      <vt:lpstr>Здание бывшего духовного училища — улица Зегеля, 6. Построено в 1914 году. В 1935—1970 в нём располагалось школа № 5. В настоящее время здесь управление здравоохранения Липецкой области</vt:lpstr>
      <vt:lpstr>Квартал улиц Первомайской, Фрунзе, Октябрьской и Скороходова имеет сохранившуюся застройку дореволюционного уездного Липецка 19 века. Ряд домов имеет статус  памятник архитектуры.</vt:lpstr>
      <vt:lpstr>Вывод.  Я узнала много нового и интересного про исторические здания моего города.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Мой Город</dc:title>
  <dc:creator>Администратор</dc:creator>
  <cp:lastModifiedBy>Учитель</cp:lastModifiedBy>
  <cp:revision>79</cp:revision>
  <dcterms:created xsi:type="dcterms:W3CDTF">2012-02-05T12:29:21Z</dcterms:created>
  <dcterms:modified xsi:type="dcterms:W3CDTF">2015-02-03T13:34:43Z</dcterms:modified>
</cp:coreProperties>
</file>