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6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7" d="100"/>
          <a:sy n="47" d="100"/>
        </p:scale>
        <p:origin x="7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091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812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083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1650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5625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427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291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078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911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831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57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617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62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941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938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74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avika.ru/2014/09/MK-lapbook.html" TargetMode="External"/><Relationship Id="rId3" Type="http://schemas.openxmlformats.org/officeDocument/2006/relationships/hyperlink" Target="http://izbenka.org/igrovaya/novaya-stranica/chast-9-zavershayushchiy-etap-lepbuk/" TargetMode="External"/><Relationship Id="rId7" Type="http://schemas.openxmlformats.org/officeDocument/2006/relationships/hyperlink" Target="http://english4.me/wp/lapbook-kak-sdelat-anglijskij-dlja-detej/" TargetMode="External"/><Relationship Id="rId2" Type="http://schemas.openxmlformats.org/officeDocument/2006/relationships/hyperlink" Target="http://kengurudetyam.blogspot.ru/2014/07/ecologisheskiy-lepbook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rsust.ucoz.ru/index/rnigi_raskladushki_ili_lapbook/0-21" TargetMode="External"/><Relationship Id="rId5" Type="http://schemas.openxmlformats.org/officeDocument/2006/relationships/hyperlink" Target="https://ojkacademy.wordpress.com/category/lapbook-2/" TargetMode="External"/><Relationship Id="rId4" Type="http://schemas.openxmlformats.org/officeDocument/2006/relationships/hyperlink" Target="http://www.tavika.ru/2014/07/papka.html" TargetMode="External"/><Relationship Id="rId9" Type="http://schemas.openxmlformats.org/officeDocument/2006/relationships/hyperlink" Target="http://catholicblogger1.blogspot.ca/2010_03_01_archive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1627" y="1632374"/>
            <a:ext cx="7766936" cy="1646302"/>
          </a:xfrm>
        </p:spPr>
        <p:txBody>
          <a:bodyPr/>
          <a:lstStyle/>
          <a:p>
            <a:pPr algn="ctr"/>
            <a:r>
              <a:rPr lang="en-US" sz="11500" dirty="0" err="1" smtClean="0">
                <a:solidFill>
                  <a:schemeClr val="accent1">
                    <a:lumMod val="50000"/>
                  </a:schemeClr>
                </a:solidFill>
              </a:rPr>
              <a:t>Lapbook</a:t>
            </a:r>
            <a:r>
              <a:rPr lang="ru-RU" sz="115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115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3701" y="3481876"/>
            <a:ext cx="9262533" cy="1096899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и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спользование на уроках биологии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01440" y="5147735"/>
            <a:ext cx="580479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Автор: Азарова Ольга Васильевна</a:t>
            </a:r>
          </a:p>
          <a:p>
            <a:pPr algn="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МОУ «СОШ № 15»</a:t>
            </a:r>
          </a:p>
          <a:p>
            <a:pPr algn="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Г. Сыктывкар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7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79" y="923330"/>
            <a:ext cx="9968185" cy="56071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4306" y="0"/>
            <a:ext cx="60917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Лэпбук «Сердце»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045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" y="1154430"/>
            <a:ext cx="10139680" cy="57035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71014" y="0"/>
            <a:ext cx="60917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Лэпбук «</a:t>
            </a: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Сердце»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37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" y="1015663"/>
            <a:ext cx="9916160" cy="5577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65000" y="0"/>
            <a:ext cx="52068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Лэпбук «Лист»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6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" y="1383030"/>
            <a:ext cx="9733280" cy="5474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84480"/>
            <a:ext cx="116493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Лэпбук «Кровеносная система человека»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18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Используемые сайты: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kengurudetyam.blogspot.ru/2014/07/ecologisheskiy-lepbook.html</a:t>
            </a:r>
            <a:endParaRPr lang="ru-RU" dirty="0" smtClean="0"/>
          </a:p>
          <a:p>
            <a:r>
              <a:rPr lang="en-US" dirty="0">
                <a:hlinkClick r:id="rId3"/>
              </a:rPr>
              <a:t>http://izbenka.org/igrovaya/novaya-stranica/chast-9-zavershayushchiy-etap-lepbuk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www.tavika.ru/2014/07/papka.html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https://ojkacademy.wordpress.com/category/lapbook-2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ursust.ucoz.ru/index/rnigi_raskladushki_ili_lapbook/0-21</a:t>
            </a:r>
            <a:endParaRPr lang="ru-RU" dirty="0" smtClean="0"/>
          </a:p>
          <a:p>
            <a:r>
              <a:rPr lang="en-US" dirty="0">
                <a:hlinkClick r:id="rId7"/>
              </a:rPr>
              <a:t>http://english4.me/wp/lapbook-kak-sdelat-anglijskij-dlja-detej</a:t>
            </a:r>
            <a:r>
              <a:rPr lang="en-US" dirty="0" smtClean="0">
                <a:hlinkClick r:id="rId7"/>
              </a:rPr>
              <a:t>/</a:t>
            </a:r>
            <a:endParaRPr lang="ru-RU" dirty="0" smtClean="0"/>
          </a:p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www.tavika.ru/2014/09/MK-lapbook.html</a:t>
            </a:r>
            <a:endParaRPr lang="ru-RU" dirty="0" smtClean="0"/>
          </a:p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catholicblogger1.blogspot.ca/2010_03_01_archive.html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988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</a:rPr>
              <a:t>Что такое </a:t>
            </a:r>
            <a:r>
              <a:rPr lang="en-US" sz="6000" dirty="0" err="1" smtClean="0">
                <a:solidFill>
                  <a:schemeClr val="accent6">
                    <a:lumMod val="50000"/>
                  </a:schemeClr>
                </a:solidFill>
              </a:rPr>
              <a:t>Lapbook</a:t>
            </a:r>
            <a:r>
              <a:rPr lang="ru-RU" sz="6000" dirty="0">
                <a:solidFill>
                  <a:schemeClr val="accent6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10132906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u="sng" dirty="0" smtClean="0">
                <a:solidFill>
                  <a:schemeClr val="accent1">
                    <a:lumMod val="50000"/>
                  </a:schemeClr>
                </a:solidFill>
              </a:rPr>
              <a:t>«Лэпбук» </a:t>
            </a:r>
            <a:r>
              <a:rPr lang="ru-RU" sz="4400" u="sng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4400" u="sng" dirty="0" err="1">
                <a:solidFill>
                  <a:schemeClr val="accent1">
                    <a:lumMod val="50000"/>
                  </a:schemeClr>
                </a:solidFill>
              </a:rPr>
              <a:t>lapbook</a:t>
            </a:r>
            <a:r>
              <a:rPr lang="ru-RU" sz="4400" u="sng" dirty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</a:rPr>
              <a:t>- в дословном переводе с английского значит "наколенная книга" (</a:t>
            </a:r>
            <a:r>
              <a:rPr lang="ru-RU" sz="4400" dirty="0" err="1">
                <a:solidFill>
                  <a:schemeClr val="accent1">
                    <a:lumMod val="50000"/>
                  </a:schemeClr>
                </a:solidFill>
              </a:rPr>
              <a:t>lap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</a:rPr>
              <a:t> - колени, </a:t>
            </a:r>
            <a:r>
              <a:rPr lang="ru-RU" sz="4400" dirty="0" err="1">
                <a:solidFill>
                  <a:schemeClr val="accent1">
                    <a:lumMod val="50000"/>
                  </a:schemeClr>
                </a:solidFill>
              </a:rPr>
              <a:t>book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</a:rPr>
              <a:t> - книга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Родина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</a:rPr>
              <a:t>лэпбука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Америка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214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1" y="1402080"/>
            <a:ext cx="9254716" cy="412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043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</a:rPr>
              <a:t>Лэпбук – это </a:t>
            </a:r>
            <a:endParaRPr lang="ru-RU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480" y="1632269"/>
            <a:ext cx="10464800" cy="3880773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самодельная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sz="3200" b="1" dirty="0" err="1">
                <a:solidFill>
                  <a:schemeClr val="accent6">
                    <a:lumMod val="50000"/>
                  </a:schemeClr>
                </a:solidFill>
              </a:rPr>
              <a:t>интерактивня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 папка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 с кармашками, дверками, окошками, подвижными деталями, которые ребенок может доставать, перекладывать, складывать по своему усмотрению. 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тематическая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папка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: в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ней собирается материал по какой-то определенной теме. 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заключительный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этап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самостоятельной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работы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, которую ребенок проделал в ходе изучения данной темы. </a:t>
            </a:r>
          </a:p>
        </p:txBody>
      </p:sp>
    </p:spTree>
    <p:extLst>
      <p:ext uri="{BB962C8B-B14F-4D97-AF65-F5344CB8AC3E}">
        <p14:creationId xmlns:p14="http://schemas.microsoft.com/office/powerpoint/2010/main" val="2480765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41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Зачем нужен </a:t>
            </a:r>
            <a:r>
              <a:rPr lang="ru-RU" sz="6000" b="1" dirty="0" err="1" smtClean="0">
                <a:solidFill>
                  <a:schemeClr val="accent6">
                    <a:lumMod val="50000"/>
                  </a:schemeClr>
                </a:solidFill>
              </a:rPr>
              <a:t>лэпбук</a:t>
            </a: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02080"/>
            <a:ext cx="9665546" cy="505967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Закрепление и систематизация материала</a:t>
            </a:r>
          </a:p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Ребенок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учится самостоятельно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находить и структурировать информацию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Помогает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ребенку </a:t>
            </a: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</a:rPr>
              <a:t>по </a:t>
            </a: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</a:rPr>
              <a:t>его желанию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организовать информацию по изучаемой теме (особенно если ребенок </a:t>
            </a:r>
            <a:r>
              <a:rPr lang="ru-RU" sz="2800" dirty="0" err="1">
                <a:solidFill>
                  <a:schemeClr val="accent1">
                    <a:lumMod val="50000"/>
                  </a:schemeClr>
                </a:solidFill>
              </a:rPr>
              <a:t>визуал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Лэпбук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хорошо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подходит для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занятий в группах, где одновременно обучаются дети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разного уровня подготовки</a:t>
            </a:r>
          </a:p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Это просто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интересно!!!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264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986" y="365760"/>
            <a:ext cx="10829905" cy="13208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Как сделать собственный </a:t>
            </a:r>
            <a:r>
              <a:rPr lang="ru-RU" sz="4800" b="1" dirty="0" err="1" smtClean="0">
                <a:solidFill>
                  <a:schemeClr val="accent6">
                    <a:lumMod val="50000"/>
                  </a:schemeClr>
                </a:solidFill>
              </a:rPr>
              <a:t>лэпбук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86560"/>
            <a:ext cx="9177866" cy="4856479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Продумать </a:t>
            </a:r>
            <a:r>
              <a:rPr lang="ru-RU" sz="3200" b="1" u="sng" dirty="0" smtClean="0">
                <a:solidFill>
                  <a:schemeClr val="accent1">
                    <a:lumMod val="50000"/>
                  </a:schemeClr>
                </a:solidFill>
              </a:rPr>
              <a:t>план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</a:rPr>
              <a:t>лэпбука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, темы, которые будете в нем отображать</a:t>
            </a:r>
          </a:p>
          <a:p>
            <a:pPr>
              <a:buFont typeface="+mj-lt"/>
              <a:buAutoNum type="arabicPeriod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К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каждому пункту плана придумать ту </a:t>
            </a:r>
            <a:r>
              <a:rPr lang="ru-RU" sz="3200" b="1" u="sng" dirty="0">
                <a:solidFill>
                  <a:schemeClr val="accent1">
                    <a:lumMod val="50000"/>
                  </a:schemeClr>
                </a:solidFill>
              </a:rPr>
              <a:t>форму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, в котором он будет представлен в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</a:rPr>
              <a:t>лэпбуке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Н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адо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нарисовать его </a:t>
            </a:r>
            <a:r>
              <a:rPr lang="ru-RU" sz="3200" b="1" u="sng" dirty="0">
                <a:solidFill>
                  <a:schemeClr val="accent1">
                    <a:lumMod val="50000"/>
                  </a:schemeClr>
                </a:solidFill>
              </a:rPr>
              <a:t>эскиз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, на котором вы отработаете размещение всех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деталей (на листе формата А4)</a:t>
            </a:r>
          </a:p>
          <a:p>
            <a:pPr>
              <a:buFont typeface="+mj-lt"/>
              <a:buAutoNum type="arabicPeriod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Изготовление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самой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папки.</a:t>
            </a:r>
          </a:p>
          <a:p>
            <a:pPr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36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</a:rPr>
              <a:t>Эскиз </a:t>
            </a:r>
            <a:r>
              <a:rPr lang="ru-RU" sz="6000" dirty="0" err="1" smtClean="0">
                <a:solidFill>
                  <a:schemeClr val="accent6">
                    <a:lumMod val="50000"/>
                  </a:schemeClr>
                </a:solidFill>
              </a:rPr>
              <a:t>лэпбука</a:t>
            </a:r>
            <a:endParaRPr lang="ru-RU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480" y="1930400"/>
            <a:ext cx="5958363" cy="4468773"/>
          </a:xfrm>
        </p:spPr>
      </p:pic>
    </p:spTree>
    <p:extLst>
      <p:ext uri="{BB962C8B-B14F-4D97-AF65-F5344CB8AC3E}">
        <p14:creationId xmlns:p14="http://schemas.microsoft.com/office/powerpoint/2010/main" val="583481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>Готовые </a:t>
            </a:r>
            <a:r>
              <a:rPr lang="ru-RU" sz="5400" dirty="0" err="1" smtClean="0">
                <a:solidFill>
                  <a:schemeClr val="accent6">
                    <a:lumMod val="50000"/>
                  </a:schemeClr>
                </a:solidFill>
              </a:rPr>
              <a:t>лэпбуки</a:t>
            </a:r>
            <a:endParaRPr lang="ru-RU" sz="5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031" y="1634038"/>
            <a:ext cx="3727449" cy="4942182"/>
          </a:xfrm>
        </p:spPr>
      </p:pic>
    </p:spTree>
    <p:extLst>
      <p:ext uri="{BB962C8B-B14F-4D97-AF65-F5344CB8AC3E}">
        <p14:creationId xmlns:p14="http://schemas.microsoft.com/office/powerpoint/2010/main" val="120027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7354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Лэпбук «Лист»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" y="1228090"/>
            <a:ext cx="10008730" cy="562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49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73</TotalTime>
  <Words>217</Words>
  <Application>Microsoft Office PowerPoint</Application>
  <PresentationFormat>Широкоэкранный</PresentationFormat>
  <Paragraphs>39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Грань</vt:lpstr>
      <vt:lpstr>Lapbook:</vt:lpstr>
      <vt:lpstr>Что такое Lapbook?</vt:lpstr>
      <vt:lpstr>Презентация PowerPoint</vt:lpstr>
      <vt:lpstr>Лэпбук – это </vt:lpstr>
      <vt:lpstr>Зачем нужен лэпбук?</vt:lpstr>
      <vt:lpstr>Как сделать собственный лэпбук?</vt:lpstr>
      <vt:lpstr>Эскиз лэпбука</vt:lpstr>
      <vt:lpstr>Готовые лэпбуки</vt:lpstr>
      <vt:lpstr>Лэпбук «Лист»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сайты: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Lapbook</dc:title>
  <dc:creator>Ольга</dc:creator>
  <cp:lastModifiedBy>Ольга</cp:lastModifiedBy>
  <cp:revision>30</cp:revision>
  <dcterms:created xsi:type="dcterms:W3CDTF">2015-02-02T19:51:18Z</dcterms:created>
  <dcterms:modified xsi:type="dcterms:W3CDTF">2015-02-03T15:47:19Z</dcterms:modified>
</cp:coreProperties>
</file>