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Игры, которые выбирают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мои одноклассники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8.1704231434893221E-2"/>
          <c:y val="3.9046287438369268E-3"/>
        </c:manualLayout>
      </c:layout>
      <c:overlay val="1"/>
    </c:title>
    <c:autoTitleDeleted val="0"/>
    <c:plotArea>
      <c:layout>
        <c:manualLayout>
          <c:layoutTarget val="inner"/>
          <c:xMode val="edge"/>
          <c:yMode val="edge"/>
          <c:x val="5.4628727595202708E-2"/>
          <c:y val="0.2450031810352333"/>
          <c:w val="0.42331677893271508"/>
          <c:h val="0.73558596102508877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игры</c:v>
                </c:pt>
              </c:strCache>
            </c:strRef>
          </c:tx>
          <c:spPr>
            <a:solidFill>
              <a:srgbClr val="9999FF"/>
            </a:solidFill>
            <a:ln w="10120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993366"/>
              </a:solidFill>
              <a:ln w="10120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FFFFCC"/>
              </a:solidFill>
              <a:ln w="10120">
                <a:solidFill>
                  <a:srgbClr val="000000"/>
                </a:solidFill>
                <a:prstDash val="solid"/>
              </a:ln>
            </c:spPr>
          </c:dPt>
          <c:dPt>
            <c:idx val="3"/>
            <c:bubble3D val="0"/>
            <c:spPr>
              <a:solidFill>
                <a:srgbClr val="CCFFFF"/>
              </a:solidFill>
              <a:ln w="10120">
                <a:solidFill>
                  <a:srgbClr val="000000"/>
                </a:solidFill>
                <a:prstDash val="solid"/>
              </a:ln>
            </c:spPr>
          </c:dPt>
          <c:dLbls>
            <c:delete val="1"/>
          </c:dLbls>
          <c:cat>
            <c:strRef>
              <c:f>Sheet1!$B$1:$E$1</c:f>
              <c:strCache>
                <c:ptCount val="4"/>
                <c:pt idx="0">
                  <c:v>квэсты(логические)</c:v>
                </c:pt>
                <c:pt idx="1">
                  <c:v>симуляторы("гонки", спорт)</c:v>
                </c:pt>
                <c:pt idx="2">
                  <c:v>3D-шутеры("стрелялки")</c:v>
                </c:pt>
                <c:pt idx="3">
                  <c:v>обучающие(познавательные, интерактив, путешествия)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7</c:v>
                </c:pt>
                <c:pt idx="1">
                  <c:v>9</c:v>
                </c:pt>
                <c:pt idx="2">
                  <c:v>4</c:v>
                </c:pt>
                <c:pt idx="3">
                  <c:v>9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solidFill>
          <a:schemeClr val="bg1"/>
        </a:solidFill>
        <a:ln w="10120">
          <a:solidFill>
            <a:schemeClr val="bg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53051987767584097"/>
          <c:y val="0.18553940687320628"/>
          <c:w val="0.46948012232415903"/>
          <c:h val="0.81446059312679375"/>
        </c:manualLayout>
      </c:layout>
      <c:overlay val="0"/>
      <c:spPr>
        <a:noFill/>
        <a:ln w="2530">
          <a:noFill/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Times New Roman" pitchFamily="18" charset="0"/>
              <a:ea typeface="Arial Cyr"/>
              <a:cs typeface="Times New Roman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956" b="1" i="0" u="none" strike="noStrike" baseline="0">
          <a:solidFill>
            <a:srgbClr val="000000"/>
          </a:solidFill>
          <a:latin typeface="Arial Cyr"/>
          <a:ea typeface="Arial Cyr"/>
          <a:cs typeface="Arial Cyr"/>
        </a:defRPr>
      </a:pPr>
      <a:endParaRPr lang="ru-RU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ru-RU" sz="1600" b="1" i="0" u="none" strike="noStrike" kern="1200" baseline="0">
                <a:solidFill>
                  <a:srgbClr val="000000"/>
                </a:solidFill>
                <a:latin typeface="Times New Roman" pitchFamily="18" charset="0"/>
                <a:ea typeface="Arial Cyr"/>
                <a:cs typeface="Times New Roman" pitchFamily="18" charset="0"/>
              </a:defRPr>
            </a:pPr>
            <a:r>
              <a:rPr lang="ru-RU" sz="1600" b="1" i="0" u="none" strike="noStrike" kern="1200" baseline="0" dirty="0">
                <a:solidFill>
                  <a:srgbClr val="000000"/>
                </a:solidFill>
                <a:latin typeface="Times New Roman" pitchFamily="18" charset="0"/>
                <a:ea typeface="Arial Cyr"/>
                <a:cs typeface="Times New Roman" pitchFamily="18" charset="0"/>
              </a:rPr>
              <a:t>Компьютер - польза или вред?</a:t>
            </a:r>
          </a:p>
        </c:rich>
      </c:tx>
      <c:layout/>
      <c:overlay val="1"/>
    </c:title>
    <c:autoTitleDeleted val="0"/>
    <c:plotArea>
      <c:layout>
        <c:manualLayout>
          <c:layoutTarget val="inner"/>
          <c:xMode val="edge"/>
          <c:yMode val="edge"/>
          <c:x val="0.10220993264675046"/>
          <c:y val="0.21104614556706713"/>
          <c:w val="0.45485019412664834"/>
          <c:h val="0.76734263587816864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rgbClr val="00CC99"/>
            </a:solidFill>
            <a:ln w="8668">
              <a:solidFill>
                <a:srgbClr val="000000"/>
              </a:solidFill>
              <a:prstDash val="solid"/>
            </a:ln>
          </c:spPr>
          <c:dPt>
            <c:idx val="1"/>
            <c:bubble3D val="0"/>
            <c:spPr>
              <a:solidFill>
                <a:srgbClr val="3333CC"/>
              </a:solidFill>
              <a:ln w="8668">
                <a:solidFill>
                  <a:srgbClr val="000000"/>
                </a:solidFill>
                <a:prstDash val="solid"/>
              </a:ln>
            </c:spPr>
          </c:dPt>
          <c:dPt>
            <c:idx val="2"/>
            <c:bubble3D val="0"/>
            <c:spPr>
              <a:solidFill>
                <a:srgbClr val="CCCCFF"/>
              </a:solidFill>
              <a:ln w="8668">
                <a:solidFill>
                  <a:srgbClr val="000000"/>
                </a:solidFill>
                <a:prstDash val="solid"/>
              </a:ln>
            </c:spPr>
          </c:dPt>
          <c:dLbls>
            <c:delete val="1"/>
          </c:dLbls>
          <c:cat>
            <c:strRef>
              <c:f>Sheet1!$B$1:$D$1</c:f>
              <c:strCache>
                <c:ptCount val="3"/>
                <c:pt idx="0">
                  <c:v>Польза</c:v>
                </c:pt>
                <c:pt idx="1">
                  <c:v>Вред</c:v>
                </c:pt>
                <c:pt idx="2">
                  <c:v>Не знаю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19</c:v>
                </c:pt>
                <c:pt idx="1">
                  <c:v>4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 w="8668">
          <a:solidFill>
            <a:schemeClr val="bg1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0858963559787582"/>
          <c:y val="0.24314750094740831"/>
          <c:w val="0.2440200207532198"/>
          <c:h val="0.63084466714387977"/>
        </c:manualLayout>
      </c:layout>
      <c:overlay val="0"/>
      <c:spPr>
        <a:noFill/>
        <a:ln w="2167">
          <a:solidFill>
            <a:schemeClr val="bg1"/>
          </a:solidFill>
          <a:prstDash val="solid"/>
        </a:ln>
      </c:spPr>
      <c:txPr>
        <a:bodyPr/>
        <a:lstStyle/>
        <a:p>
          <a:pPr>
            <a:defRPr sz="1200" b="0" i="0" u="none" strike="noStrike" baseline="0">
              <a:solidFill>
                <a:srgbClr val="000000"/>
              </a:solidFill>
              <a:latin typeface="Times New Roman"/>
              <a:ea typeface="Times New Roman"/>
              <a:cs typeface="Times New Roman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</c:spPr>
  <c:txPr>
    <a:bodyPr/>
    <a:lstStyle/>
    <a:p>
      <a:pPr>
        <a:defRPr sz="751" b="1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2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DA00E-69BE-4825-BD1E-C480C3611FFB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1F5B3-223C-42F9-BBAB-65346474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DA00E-69BE-4825-BD1E-C480C3611FFB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1F5B3-223C-42F9-BBAB-65346474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DA00E-69BE-4825-BD1E-C480C3611FFB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1F5B3-223C-42F9-BBAB-65346474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DA00E-69BE-4825-BD1E-C480C3611FFB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1F5B3-223C-42F9-BBAB-65346474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DA00E-69BE-4825-BD1E-C480C3611FFB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1F5B3-223C-42F9-BBAB-65346474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DA00E-69BE-4825-BD1E-C480C3611FFB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1F5B3-223C-42F9-BBAB-65346474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DA00E-69BE-4825-BD1E-C480C3611FFB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1F5B3-223C-42F9-BBAB-65346474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DA00E-69BE-4825-BD1E-C480C3611FFB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1F5B3-223C-42F9-BBAB-65346474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DA00E-69BE-4825-BD1E-C480C3611FFB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1F5B3-223C-42F9-BBAB-65346474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DA00E-69BE-4825-BD1E-C480C3611FFB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1F5B3-223C-42F9-BBAB-65346474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DA00E-69BE-4825-BD1E-C480C3611FFB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D1F5B3-223C-42F9-BBAB-6534647450F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DA00E-69BE-4825-BD1E-C480C3611FFB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D1F5B3-223C-42F9-BBAB-6534647450F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2500329"/>
          </a:xfrm>
        </p:spPr>
        <p:txBody>
          <a:bodyPr/>
          <a:lstStyle/>
          <a:p>
            <a:r>
              <a:rPr lang="ru-RU" dirty="0"/>
              <a:t>И</a:t>
            </a:r>
            <a:r>
              <a:rPr lang="ru-RU" dirty="0" smtClean="0"/>
              <a:t>сследовательская работа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714620"/>
            <a:ext cx="8786874" cy="350046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«</a:t>
            </a:r>
            <a:r>
              <a:rPr lang="ru-RU" sz="4400" b="1" dirty="0">
                <a:solidFill>
                  <a:schemeClr val="tx1"/>
                </a:solidFill>
              </a:rPr>
              <a:t>Компьютерные игры – хорошо или плохо?»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58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/>
              <a:t>Слайд 1</a:t>
            </a:r>
            <a:endParaRPr lang="ru-RU" dirty="0"/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14282" y="357166"/>
            <a:ext cx="8642350" cy="6335713"/>
          </a:xfrm>
          <a:prstGeom prst="rect">
            <a:avLst/>
          </a:prstGeom>
          <a:gradFill rotWithShape="1">
            <a:gsLst>
              <a:gs pos="0">
                <a:srgbClr val="66FF33"/>
              </a:gs>
              <a:gs pos="100000">
                <a:srgbClr val="2F7618"/>
              </a:gs>
            </a:gsLst>
            <a:path path="shape">
              <a:fillToRect l="50000" t="50000" r="50000" b="50000"/>
            </a:path>
          </a:gra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555875" y="3860800"/>
            <a:ext cx="6080125" cy="14144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Подготовила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:  Мезенцева Ирина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ученица 1В класса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МОУ СОШ №2 </a:t>
            </a: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000" dirty="0" err="1" smtClean="0">
                <a:solidFill>
                  <a:srgbClr val="7030A0"/>
                </a:solidFill>
                <a:latin typeface="Comic Sans MS" pitchFamily="66" charset="0"/>
              </a:rPr>
              <a:t>п.Усть-Кинельский</a:t>
            </a:r>
            <a:endParaRPr lang="ru-RU" sz="2000" dirty="0" smtClean="0">
              <a:solidFill>
                <a:srgbClr val="7030A0"/>
              </a:solidFill>
              <a:latin typeface="Comic Sans MS" pitchFamily="66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Учитель: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Сайгашкина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omic Sans MS" pitchFamily="66" charset="0"/>
                <a:ea typeface="+mn-ea"/>
                <a:cs typeface="+mn-cs"/>
              </a:rPr>
              <a:t> М. А.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684213" y="1268413"/>
            <a:ext cx="7775575" cy="19446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КОМПЬЮТЕРНЫЕ ИГРЫ –</a:t>
            </a:r>
          </a:p>
          <a:p>
            <a:pPr algn="ctr"/>
            <a:r>
              <a:rPr lang="ru-RU" sz="3200" b="1" kern="10">
                <a:ln w="9525">
                  <a:noFill/>
                  <a:round/>
                  <a:headEnd/>
                  <a:tailEnd/>
                </a:ln>
                <a:effectLst>
                  <a:outerShdw dist="35921" dir="2700000" algn="ctr" rotWithShape="0">
                    <a:srgbClr val="808080">
                      <a:alpha val="50000"/>
                    </a:srgbClr>
                  </a:outerShdw>
                </a:effectLst>
                <a:latin typeface="Arial"/>
                <a:cs typeface="Arial"/>
              </a:rPr>
              <a:t> ХОРОШО ИЛИ ПЛОХО?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642941"/>
          </a:xfrm>
        </p:spPr>
        <p:txBody>
          <a:bodyPr>
            <a:noAutofit/>
          </a:bodyPr>
          <a:lstStyle/>
          <a:p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1075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/>
              <a:t>Слайд </a:t>
            </a:r>
            <a:r>
              <a:rPr lang="ru-RU" u="sng" dirty="0" smtClean="0"/>
              <a:t>10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71472" y="357166"/>
            <a:ext cx="8429684" cy="2214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3600" dirty="0"/>
              <a:t>Компьютер, как и всё, что окружает нас, может быть и полезным, и </a:t>
            </a:r>
            <a:r>
              <a:rPr lang="ru-RU" sz="3600" dirty="0" smtClean="0"/>
              <a:t>вредным.</a:t>
            </a:r>
          </a:p>
          <a:p>
            <a:pPr lvl="0" algn="ctr">
              <a:spcBef>
                <a:spcPct val="0"/>
              </a:spcBef>
            </a:pPr>
            <a:r>
              <a:rPr lang="ru-RU" sz="3600" dirty="0" smtClean="0"/>
              <a:t>Играя в игры </a:t>
            </a:r>
            <a:r>
              <a:rPr lang="ru-RU" sz="3600" dirty="0"/>
              <a:t>нужно придерживаться главного принципа – не навреди. </a:t>
            </a:r>
            <a:endParaRPr kumimoji="0" lang="ru-RU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6" descr="глазик больно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4357694"/>
            <a:ext cx="2553137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глазик здоровы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2643182"/>
            <a:ext cx="2460613" cy="1575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сколиоз2"/>
          <p:cNvPicPr>
            <a:picLocks noChangeAspect="1" noChangeArrowheads="1"/>
          </p:cNvPicPr>
          <p:nvPr/>
        </p:nvPicPr>
        <p:blipFill>
          <a:blip r:embed="rId4"/>
          <a:srcRect b="11172"/>
          <a:stretch>
            <a:fillRect/>
          </a:stretch>
        </p:blipFill>
        <p:spPr>
          <a:xfrm>
            <a:off x="3714744" y="2643182"/>
            <a:ext cx="4659068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642941"/>
          </a:xfrm>
        </p:spPr>
        <p:txBody>
          <a:bodyPr>
            <a:noAutofit/>
          </a:bodyPr>
          <a:lstStyle/>
          <a:p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1075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/>
              <a:t>Слайд </a:t>
            </a:r>
            <a:r>
              <a:rPr lang="ru-RU" u="sng" dirty="0" smtClean="0"/>
              <a:t>11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500034" y="2285992"/>
            <a:ext cx="8429684" cy="2214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dirty="0"/>
              <a:t>Спасибо за внимание</a:t>
            </a:r>
            <a:r>
              <a:rPr lang="ru-RU" sz="4000" dirty="0" smtClean="0"/>
              <a:t>!</a:t>
            </a:r>
          </a:p>
          <a:p>
            <a:pPr lvl="0" algn="ctr">
              <a:spcBef>
                <a:spcPct val="0"/>
              </a:spcBef>
            </a:pPr>
            <a:endParaRPr lang="ru-RU" sz="4000" dirty="0" smtClean="0"/>
          </a:p>
          <a:p>
            <a:pPr lvl="0" algn="ctr">
              <a:spcBef>
                <a:spcPct val="0"/>
              </a:spcBef>
            </a:pPr>
            <a:r>
              <a:rPr lang="ru-RU" sz="4000" dirty="0" smtClean="0"/>
              <a:t> </a:t>
            </a:r>
            <a:r>
              <a:rPr lang="ru-RU" sz="4000" dirty="0"/>
              <a:t>С удовольствием отвечу на Ваши вопросы.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642941"/>
          </a:xfrm>
        </p:spPr>
        <p:txBody>
          <a:bodyPr>
            <a:normAutofit fontScale="90000"/>
          </a:bodyPr>
          <a:lstStyle/>
          <a:p>
            <a:r>
              <a:rPr lang="ru-RU" dirty="0"/>
              <a:t>Помогают ли игры в учёбе или только мешают</a:t>
            </a:r>
            <a:r>
              <a:rPr lang="en-US" dirty="0"/>
              <a:t>?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b="1202"/>
          <a:stretch>
            <a:fillRect/>
          </a:stretch>
        </p:blipFill>
        <p:spPr bwMode="auto">
          <a:xfrm>
            <a:off x="928662" y="1518240"/>
            <a:ext cx="7572428" cy="4982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58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/>
              <a:t>Слайд </a:t>
            </a:r>
            <a:r>
              <a:rPr lang="ru-RU" u="sng" dirty="0" smtClean="0"/>
              <a:t>2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428604"/>
            <a:ext cx="4200532" cy="642941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/>
              <a:t>		Цели: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58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/>
              <a:t>Слайд 3</a:t>
            </a:r>
            <a:endParaRPr lang="ru-RU" u="sng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 b="5128"/>
          <a:stretch>
            <a:fillRect/>
          </a:stretch>
        </p:blipFill>
        <p:spPr bwMode="auto">
          <a:xfrm>
            <a:off x="4594751" y="3036842"/>
            <a:ext cx="3692025" cy="274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8516" y="3000372"/>
            <a:ext cx="301198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571472" y="785794"/>
            <a:ext cx="82868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Выяснить</a:t>
            </a:r>
            <a:r>
              <a:rPr lang="ru-RU" sz="3200" dirty="0"/>
              <a:t>,  о пользе компьютера в жизни человека и вреде, наносимом здоровью детей; об опасности компьютерных игр, их влияние на детский организм.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714488"/>
            <a:ext cx="8429684" cy="642941"/>
          </a:xfrm>
        </p:spPr>
        <p:txBody>
          <a:bodyPr>
            <a:noAutofit/>
          </a:bodyPr>
          <a:lstStyle/>
          <a:p>
            <a:pPr algn="l"/>
            <a:r>
              <a:rPr lang="ru-RU" sz="3600" b="1" dirty="0" smtClean="0"/>
              <a:t>		       Задачи: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1.</a:t>
            </a:r>
            <a:r>
              <a:rPr lang="ru-RU" sz="3600" dirty="0"/>
              <a:t> Узнать, какую пользу и какой </a:t>
            </a:r>
            <a:r>
              <a:rPr lang="ru-RU" sz="3600" dirty="0" smtClean="0"/>
              <a:t>вред</a:t>
            </a:r>
            <a:br>
              <a:rPr lang="ru-RU" sz="3600" dirty="0" smtClean="0"/>
            </a:br>
            <a:r>
              <a:rPr lang="ru-RU" sz="3600" dirty="0"/>
              <a:t> </a:t>
            </a:r>
            <a:r>
              <a:rPr lang="ru-RU" sz="3600" dirty="0" smtClean="0"/>
              <a:t>   несут </a:t>
            </a:r>
            <a:r>
              <a:rPr lang="ru-RU" sz="3600" dirty="0"/>
              <a:t>для детей компьютерные игры</a:t>
            </a:r>
            <a:r>
              <a:rPr lang="ru-RU" sz="3600" dirty="0" smtClean="0"/>
              <a:t>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2. выяснить путём анкетирования</a:t>
            </a:r>
            <a:r>
              <a:rPr lang="ru-RU" sz="3600" dirty="0" smtClean="0"/>
              <a:t>,</a:t>
            </a:r>
            <a:br>
              <a:rPr lang="ru-RU" sz="3600" dirty="0" smtClean="0"/>
            </a:br>
            <a:r>
              <a:rPr lang="ru-RU" sz="3600" dirty="0" smtClean="0"/>
              <a:t>    какие </a:t>
            </a:r>
            <a:r>
              <a:rPr lang="ru-RU" sz="3600" dirty="0"/>
              <a:t>игры более популярны </a:t>
            </a:r>
            <a:r>
              <a:rPr lang="ru-RU" sz="3600" dirty="0" smtClean="0"/>
              <a:t>среди</a:t>
            </a:r>
            <a:br>
              <a:rPr lang="ru-RU" sz="3600" dirty="0" smtClean="0"/>
            </a:br>
            <a:r>
              <a:rPr lang="ru-RU" sz="3600" dirty="0" smtClean="0"/>
              <a:t>    опрашиваемых, </a:t>
            </a:r>
            <a:r>
              <a:rPr lang="ru-RU" sz="3600" dirty="0"/>
              <a:t>сколько времени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/>
              <a:t> </a:t>
            </a:r>
            <a:r>
              <a:rPr lang="ru-RU" sz="3600" dirty="0" smtClean="0"/>
              <a:t>   они </a:t>
            </a:r>
            <a:r>
              <a:rPr lang="ru-RU" sz="3600" dirty="0"/>
              <a:t>тратят на игры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58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/>
              <a:t>Слайд 4</a:t>
            </a:r>
            <a:endParaRPr lang="ru-RU" u="sng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4000504"/>
            <a:ext cx="4150330" cy="2497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58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/>
              <a:t>Слайд </a:t>
            </a:r>
            <a:r>
              <a:rPr lang="ru-RU" u="sng" dirty="0" smtClean="0"/>
              <a:t>5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4071942"/>
            <a:ext cx="3929090" cy="2443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3929089" cy="605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571480"/>
            <a:ext cx="350046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714356"/>
            <a:ext cx="9144000" cy="642941"/>
          </a:xfrm>
        </p:spPr>
        <p:txBody>
          <a:bodyPr>
            <a:noAutofit/>
          </a:bodyPr>
          <a:lstStyle/>
          <a:p>
            <a:r>
              <a:rPr lang="ru-RU" sz="3400" dirty="0" smtClean="0"/>
              <a:t>Результаты </a:t>
            </a:r>
            <a:r>
              <a:rPr lang="ru-RU" sz="3400" dirty="0"/>
              <a:t>проведенного исследования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58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/>
              <a:t>Слайд </a:t>
            </a:r>
            <a:r>
              <a:rPr lang="ru-RU" u="sng" dirty="0" smtClean="0"/>
              <a:t>6</a:t>
            </a:r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814393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642941"/>
          </a:xfrm>
        </p:spPr>
        <p:txBody>
          <a:bodyPr>
            <a:noAutofit/>
          </a:bodyPr>
          <a:lstStyle/>
          <a:p>
            <a:r>
              <a:rPr lang="ru-RU" sz="3400" dirty="0" smtClean="0"/>
              <a:t>Результаты </a:t>
            </a:r>
            <a:r>
              <a:rPr lang="ru-RU" sz="3400" dirty="0"/>
              <a:t>проведенного исследования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58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/>
              <a:t>Слайд </a:t>
            </a:r>
            <a:r>
              <a:rPr lang="ru-RU" u="sng" dirty="0" smtClean="0"/>
              <a:t>7</a:t>
            </a:r>
          </a:p>
        </p:txBody>
      </p:sp>
      <p:graphicFrame>
        <p:nvGraphicFramePr>
          <p:cNvPr id="5" name="Объект 9"/>
          <p:cNvGraphicFramePr/>
          <p:nvPr/>
        </p:nvGraphicFramePr>
        <p:xfrm>
          <a:off x="1285852" y="1071546"/>
          <a:ext cx="4357718" cy="271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8"/>
          <p:cNvGraphicFramePr/>
          <p:nvPr/>
        </p:nvGraphicFramePr>
        <p:xfrm>
          <a:off x="1071538" y="3929066"/>
          <a:ext cx="4095750" cy="2374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642941"/>
          </a:xfrm>
        </p:spPr>
        <p:txBody>
          <a:bodyPr>
            <a:noAutofit/>
          </a:bodyPr>
          <a:lstStyle/>
          <a:p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58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/>
              <a:t>Слайд 8</a:t>
            </a:r>
            <a:endParaRPr lang="ru-RU" u="sng" dirty="0" smtClean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071810"/>
            <a:ext cx="6753225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571472" y="2500306"/>
            <a:ext cx="8072494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2. правильно организовать рабочее место и следить за правильной      посадкой за компьютером.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1142984"/>
            <a:ext cx="321471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ru-RU" dirty="0"/>
              <a:t>1</a:t>
            </a:r>
            <a:r>
              <a:rPr lang="ru-RU" dirty="0" smtClean="0"/>
              <a:t>. Играть ограниченное время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1000108"/>
            <a:ext cx="1285884" cy="1222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571472" y="285728"/>
            <a:ext cx="8429684" cy="642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400" dirty="0" smtClean="0">
                <a:latin typeface="+mj-lt"/>
                <a:ea typeface="+mj-ea"/>
                <a:cs typeface="+mj-cs"/>
              </a:rPr>
              <a:t>Простые </a:t>
            </a:r>
            <a:r>
              <a:rPr lang="ru-RU" sz="3400" dirty="0" err="1" smtClean="0">
                <a:latin typeface="+mj-lt"/>
                <a:ea typeface="+mj-ea"/>
                <a:cs typeface="+mj-cs"/>
              </a:rPr>
              <a:t>п</a:t>
            </a:r>
            <a:r>
              <a:rPr kumimoji="0" lang="ru-RU" sz="3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равила</a:t>
            </a: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работы за компьютером: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857496"/>
            <a:ext cx="23717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85728"/>
            <a:ext cx="9144000" cy="642941"/>
          </a:xfrm>
        </p:spPr>
        <p:txBody>
          <a:bodyPr>
            <a:noAutofit/>
          </a:bodyPr>
          <a:lstStyle/>
          <a:p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589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/>
              <a:t>Слайд 9</a:t>
            </a:r>
            <a:endParaRPr lang="ru-RU" u="sng" dirty="0" smtClean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357158" y="1000108"/>
            <a:ext cx="8358246" cy="642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dirty="0"/>
              <a:t>Использование компьютерных игр  позволяет: гораздо легче и быстрее развивать память, внимание, </a:t>
            </a:r>
            <a:r>
              <a:rPr lang="ru-RU" sz="2000" dirty="0" smtClean="0"/>
              <a:t>воображение, но есть и вредное воздействие игр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57364"/>
            <a:ext cx="3238501" cy="2428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3500438"/>
            <a:ext cx="25717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201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Исследовательская работа </vt:lpstr>
      <vt:lpstr>Помогают ли игры в учёбе или только мешают?</vt:lpstr>
      <vt:lpstr>  Цели: </vt:lpstr>
      <vt:lpstr>         Задачи: 1. Узнать, какую пользу и какой вред     несут для детей компьютерные игры. 2. выяснить путём анкетирования,     какие игры более популярны среди     опрашиваемых, сколько времени      они тратят на игры.</vt:lpstr>
      <vt:lpstr>Презентация PowerPoint</vt:lpstr>
      <vt:lpstr>Результаты проведенного исследования </vt:lpstr>
      <vt:lpstr>Результаты проведенного исследования </vt:lpstr>
      <vt:lpstr> </vt:lpstr>
      <vt:lpstr> </vt:lpstr>
      <vt:lpstr> </vt:lpstr>
      <vt:lpstr> </vt:lpstr>
    </vt:vector>
  </TitlesOfParts>
  <Company>Блисс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</dc:title>
  <dc:creator>Юрий</dc:creator>
  <cp:lastModifiedBy>Сайгашкина</cp:lastModifiedBy>
  <cp:revision>5</cp:revision>
  <dcterms:created xsi:type="dcterms:W3CDTF">2012-03-21T17:04:16Z</dcterms:created>
  <dcterms:modified xsi:type="dcterms:W3CDTF">2014-11-03T10:21:59Z</dcterms:modified>
</cp:coreProperties>
</file>