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64" r:id="rId5"/>
    <p:sldId id="265" r:id="rId6"/>
    <p:sldId id="269" r:id="rId7"/>
    <p:sldId id="267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81818" autoAdjust="0"/>
  </p:normalViewPr>
  <p:slideViewPr>
    <p:cSldViewPr>
      <p:cViewPr varScale="1">
        <p:scale>
          <a:sx n="55" d="100"/>
          <a:sy n="55" d="100"/>
        </p:scale>
        <p:origin x="-11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DC0DD-F3DE-4D06-9799-11EADE6D288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8A959-F12E-4F69-8609-FB978CEA3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ama-ya.ru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Первый  вопрос, который заинтересовал меня, – почему  кончики  волос  становятся сухими  и ломкими,  и  их надо  периодически  подрезать?</a:t>
            </a:r>
            <a:r>
              <a:rPr lang="ru-RU" sz="1200" baseline="0" dirty="0" smtClean="0"/>
              <a:t> Что же это с ними такое происходит? Для ответа на этот вопрос мы с мамой воспользовались школьными микроскопами.</a:t>
            </a:r>
            <a:r>
              <a:rPr lang="ru-RU" sz="1200" dirty="0" smtClean="0"/>
              <a:t> Обычный</a:t>
            </a:r>
            <a:r>
              <a:rPr lang="ru-RU" sz="1200" baseline="0" dirty="0" smtClean="0"/>
              <a:t> микроскоп позволил нам увеличить волос в 10 раз, а электронный – в 200 раз.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aseline="0" dirty="0" smtClean="0"/>
              <a:t>Кроме того, с помощью электронного микроскопа мы сделали снимки на компьютер. Они представлены на этом слайде. Мы видим, что здоровый волос прямой как проволока. У поврежденного же волоса кончики выглядят как метелочки. И чем дольше не срезать поврежденные кончики, тем больше лохматятся «метелочки», и волосы на голове выглядят сухими и безжизненными.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Также для интереса мы рассмотрели не только окончание</a:t>
            </a:r>
            <a:r>
              <a:rPr lang="ru-RU" baseline="0" dirty="0" smtClean="0"/>
              <a:t> волоса, но и основание. Снимок, сделанный электронным микроскопом, практически похож на картинки из книг и интернета.  Мы увидели, что волос находится как бы в мешочке – оболочке. А само основание – в луковичке.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Также, на одном из сайтов в интернете, мы увидели снимок волоса, увеличенного  в  ещё  большее  число  раз. Оказывается, его  поверхность  как будто покрыта чешуйками,  за  счёт  которых  волос  становится  гибким  и  подвижным,  гнётся в разных направлениях и не ломается.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Но  за  счёт  этого  волос  также  может и повредиться.  И тогда, при длительном ношении длинных волос, кончики становятся  сухими и  ломкими, выглядят  как  метёлочки.   Вот  почему  их  надо  подрезать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u-RU" sz="12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 ответом  мы  обратились  к  интернету  и узнали следующее.</a:t>
            </a:r>
          </a:p>
          <a:p>
            <a:pPr>
              <a:spcBef>
                <a:spcPct val="0"/>
              </a:spcBef>
            </a:pPr>
            <a:r>
              <a:rPr lang="ru-RU" sz="1200" b="0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Оказывается, что при трении (например, при расчесывании или при ношении шапки) в волосах образуется статическое электричество. В результате волосинки начинают отталкиваться друг от друга, пушиться и разлетаться. Чаще всего это происходит с сухими волосами. Также этому способствует сухой воздух в помещении, особенно зимой. Причина тому – центральное отопление и воздействие других отопительных приборов, которые сильно сушат воздух в помещении. Вот почему именно зимой волосы больше электризуются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Есть несколько  способов  снизить  электризацию  волос:</a:t>
            </a:r>
          </a:p>
          <a:p>
            <a:r>
              <a:rPr lang="ru-RU" sz="1200" b="0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</a:t>
            </a:r>
            <a:r>
              <a:rPr lang="ru-RU" sz="1200" b="0" kern="1200" baseline="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200" b="0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Использовать расчески из натуральных материалов (дерево, кость, эбонит)</a:t>
            </a:r>
          </a:p>
          <a:p>
            <a:r>
              <a:rPr lang="ru-RU" sz="1200" b="0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Носить шапки из натуральной шерсти</a:t>
            </a:r>
          </a:p>
          <a:p>
            <a:pPr>
              <a:buFontTx/>
              <a:buChar char="-"/>
            </a:pPr>
            <a:r>
              <a:rPr lang="ru-RU" sz="1200" b="0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Использовать увлажнители воздуха в помещении</a:t>
            </a:r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i="0" u="sng" dirty="0" smtClean="0">
                <a:hlinkClick r:id="rId3"/>
              </a:rPr>
              <a:t>sama-ya.ru</a:t>
            </a:r>
            <a:r>
              <a:rPr lang="ru-RU" b="0" i="0" u="sng" dirty="0" smtClean="0"/>
              <a:t> </a:t>
            </a:r>
            <a:r>
              <a:rPr lang="ru-RU" b="0" i="0" u="none" baseline="0" dirty="0" smtClean="0"/>
              <a:t> - сайт.</a:t>
            </a:r>
          </a:p>
          <a:p>
            <a:r>
              <a:rPr lang="ru-RU" b="0" i="0" u="none" baseline="0" dirty="0" smtClean="0"/>
              <a:t>Напоследок  3 мифа о волосах.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 dirty="0" smtClean="0"/>
              <a:t>1. «Правильные»  средства ухода за волосами  помогают  излечить  рассечённые концы.  </a:t>
            </a:r>
            <a:r>
              <a:rPr lang="ru-RU" b="0" i="1" u="none" baseline="0" dirty="0" smtClean="0"/>
              <a:t>На самом деле  если  кончик  рассёкся, изменить  это уже  нельзя. Единственное, что  можно сделать – это  состричь  рассечённые кончики  волос.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 dirty="0" smtClean="0"/>
              <a:t>2. Чтобы  волосы  были красивыми,  их  нужно  расчёсывать  по  100  раз  ежедневно. </a:t>
            </a:r>
            <a:r>
              <a:rPr lang="ru-RU" b="0" i="1" u="none" baseline="0" dirty="0" smtClean="0"/>
              <a:t>На самом деле частое  расчёсывание ослабляет  волос  у основания  и может привести к  легкому  вырыванию отдельных волосков или целых прядей.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 dirty="0" smtClean="0"/>
              <a:t>3. Чтобы  хорошо  промыть  волосы,  нужно  нанести  шампунь  дважды. </a:t>
            </a:r>
            <a:r>
              <a:rPr lang="ru-RU" b="0" i="1" u="none" baseline="0" dirty="0" smtClean="0"/>
              <a:t>Одно тщательное мытьё с достаточным количеством шампуня вполне справится с задачей.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1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1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8A959-F12E-4F69-8609-FB978CEA3E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1987F-7F95-48DB-AED1-4ADB7AB4F91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9D886-F34A-44E2-86C6-F433EB5CE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2271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углубленным изучением отдельных предметов №16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работа по теме: </a:t>
            </a:r>
            <a:b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«Волосы. Вопросы и ответы. Мифы и факты.»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выполнила:  Куликова Дарья,  2 «А» класс.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 Хузина Галина Акимовна – классный руководитель.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Комсомольск-на-Амуре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2013г.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Даша смотрит в микроско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246077"/>
            <a:ext cx="1514757" cy="642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Даша смотрит в микроско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780928"/>
            <a:ext cx="3944974" cy="32469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7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15" name="Группа 14"/>
          <p:cNvGrpSpPr/>
          <p:nvPr/>
        </p:nvGrpSpPr>
        <p:grpSpPr>
          <a:xfrm>
            <a:off x="7236296" y="3140968"/>
            <a:ext cx="936104" cy="2304256"/>
            <a:chOff x="7236296" y="3645024"/>
            <a:chExt cx="936104" cy="2304256"/>
          </a:xfrm>
        </p:grpSpPr>
        <p:sp>
          <p:nvSpPr>
            <p:cNvPr id="7" name="Овал 6"/>
            <p:cNvSpPr/>
            <p:nvPr/>
          </p:nvSpPr>
          <p:spPr>
            <a:xfrm>
              <a:off x="7236296" y="4725144"/>
              <a:ext cx="936104" cy="12241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flipV="1">
              <a:off x="7812360" y="3645024"/>
              <a:ext cx="360040" cy="10801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  давно  интересовало –  почему  кончики  волос  становятся  сухими  и ломкими  и  их надо  периодически  подрезать? 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7"/>
          <p:cNvSpPr txBox="1">
            <a:spLocks/>
          </p:cNvSpPr>
          <p:nvPr/>
        </p:nvSpPr>
        <p:spPr>
          <a:xfrm>
            <a:off x="179512" y="5157192"/>
            <a:ext cx="3744416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 искали  </a:t>
            </a: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помощи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микроскопов.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309320"/>
            <a:ext cx="9144000" cy="4001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голове у каждого человека растет  от  90 000  до  150 000 волос.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Даша смотрит в микроско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6855793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7"/>
          <p:cNvSpPr txBox="1">
            <a:spLocks/>
          </p:cNvSpPr>
          <p:nvPr/>
        </p:nvSpPr>
        <p:spPr>
          <a:xfrm>
            <a:off x="1475656" y="2852936"/>
            <a:ext cx="2160240" cy="100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noProof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Здоровый волос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Содержимое 3" descr="Даша смотрит в микроскоп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716016" y="3256181"/>
            <a:ext cx="4302477" cy="3441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872208"/>
          </a:xfrm>
          <a:ln>
            <a:noFill/>
          </a:ln>
        </p:spPr>
        <p:txBody>
          <a:bodyPr>
            <a:noAutofit/>
          </a:bodyPr>
          <a:lstStyle/>
          <a:p>
            <a:pPr algn="just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Электронный  микроскоп  позволил  нам  увеличить волос  в  200 раз. На  снимках  мы  видим, что здоровый волос  прямой  как  проволока, а  повреждённый выглядит  как  метёлочка.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7"/>
          <p:cNvSpPr txBox="1">
            <a:spLocks/>
          </p:cNvSpPr>
          <p:nvPr/>
        </p:nvSpPr>
        <p:spPr>
          <a:xfrm>
            <a:off x="5292080" y="3789040"/>
            <a:ext cx="3384376" cy="5760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Повреждённый волос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596336" y="4941168"/>
            <a:ext cx="1152128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309320"/>
            <a:ext cx="9144000" cy="4001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день у человека выпадает от 30 до 200 волос.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176-177 - копи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420888"/>
            <a:ext cx="2449069" cy="33123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3541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Из  книг  мы узнали  о строении  волоса.  Электронный  микроскоп  помог  нам  рассмотреть  основание  волоса  и  сделать  снимок.  Мы  убедились  в идентичности   нашего  снимка  с  картинками  из  книг  и  интернета.</a:t>
            </a:r>
            <a:endParaRPr lang="ru-RU" sz="26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444208" y="5733256"/>
            <a:ext cx="255577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Рисунок с сайта интернета</a:t>
            </a:r>
            <a:endParaRPr kumimoji="0" lang="ru-RU" sz="2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176-177 - копия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420889"/>
            <a:ext cx="2724916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9512" y="5661248"/>
            <a:ext cx="295232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Рисунок из книги</a:t>
            </a:r>
            <a:endParaRPr kumimoji="0" lang="ru-RU" sz="2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2195736" y="1844824"/>
            <a:ext cx="4392488" cy="4846972"/>
            <a:chOff x="2195736" y="1844824"/>
            <a:chExt cx="4392488" cy="4846972"/>
          </a:xfrm>
        </p:grpSpPr>
        <p:pic>
          <p:nvPicPr>
            <p:cNvPr id="5" name="Содержимое 3" descr="176-177 - копия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03848" y="1916832"/>
              <a:ext cx="2883803" cy="47749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grpSp>
          <p:nvGrpSpPr>
            <p:cNvPr id="29" name="Группа 28"/>
            <p:cNvGrpSpPr/>
            <p:nvPr/>
          </p:nvGrpSpPr>
          <p:grpSpPr>
            <a:xfrm>
              <a:off x="4139952" y="6093296"/>
              <a:ext cx="2448272" cy="548680"/>
              <a:chOff x="4860032" y="5949280"/>
              <a:chExt cx="2448272" cy="548680"/>
            </a:xfrm>
          </p:grpSpPr>
          <p:sp>
            <p:nvSpPr>
              <p:cNvPr id="13" name="Заголовок 1"/>
              <p:cNvSpPr txBox="1">
                <a:spLocks/>
              </p:cNvSpPr>
              <p:nvPr/>
            </p:nvSpPr>
            <p:spPr>
              <a:xfrm>
                <a:off x="5076056" y="5949280"/>
                <a:ext cx="2232248" cy="5486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000" b="1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Луковица волоса</a:t>
                </a:r>
                <a:endParaRPr kumimoji="0" lang="ru-RU" sz="2000" b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cxnSp>
            <p:nvCxnSpPr>
              <p:cNvPr id="17" name="Прямая со стрелкой 16"/>
              <p:cNvCxnSpPr/>
              <p:nvPr/>
            </p:nvCxnSpPr>
            <p:spPr>
              <a:xfrm flipH="1" flipV="1">
                <a:off x="4860032" y="6165304"/>
                <a:ext cx="504056" cy="28803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5292080" y="6453336"/>
                <a:ext cx="201622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Группа 29"/>
            <p:cNvGrpSpPr/>
            <p:nvPr/>
          </p:nvGrpSpPr>
          <p:grpSpPr>
            <a:xfrm>
              <a:off x="2195736" y="1844824"/>
              <a:ext cx="2304256" cy="2016224"/>
              <a:chOff x="1475656" y="1844824"/>
              <a:chExt cx="2304256" cy="2016224"/>
            </a:xfrm>
          </p:grpSpPr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1475656" y="1844824"/>
                <a:ext cx="2232248" cy="5040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000" b="1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Оболочка волоса</a:t>
                </a:r>
              </a:p>
            </p:txBody>
          </p:sp>
          <p:cxnSp>
            <p:nvCxnSpPr>
              <p:cNvPr id="19" name="Прямая со стрелкой 18"/>
              <p:cNvCxnSpPr/>
              <p:nvPr/>
            </p:nvCxnSpPr>
            <p:spPr>
              <a:xfrm>
                <a:off x="3563888" y="2276872"/>
                <a:ext cx="216024" cy="158417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1619672" y="2276872"/>
                <a:ext cx="194421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>
              <a:off x="5004048" y="1988840"/>
              <a:ext cx="1584176" cy="548680"/>
              <a:chOff x="1403648" y="1916832"/>
              <a:chExt cx="2232248" cy="548680"/>
            </a:xfrm>
          </p:grpSpPr>
          <p:sp>
            <p:nvSpPr>
              <p:cNvPr id="32" name="Заголовок 1"/>
              <p:cNvSpPr txBox="1">
                <a:spLocks/>
              </p:cNvSpPr>
              <p:nvPr/>
            </p:nvSpPr>
            <p:spPr>
              <a:xfrm>
                <a:off x="1403648" y="1916832"/>
                <a:ext cx="2232248" cy="5486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000" b="1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Волос</a:t>
                </a:r>
                <a:endParaRPr kumimoji="0" lang="ru-RU" sz="2000" b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cxnSp>
            <p:nvCxnSpPr>
              <p:cNvPr id="33" name="Прямая со стрелкой 32"/>
              <p:cNvCxnSpPr/>
              <p:nvPr/>
            </p:nvCxnSpPr>
            <p:spPr>
              <a:xfrm flipH="1" flipV="1">
                <a:off x="1505117" y="1988840"/>
                <a:ext cx="1014655" cy="36004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519772" y="2348880"/>
                <a:ext cx="109648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Даша смотрит в микроско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2852936"/>
            <a:ext cx="3390183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808312"/>
          </a:xfrm>
          <a:ln>
            <a:noFill/>
          </a:ln>
        </p:spPr>
        <p:txBody>
          <a:bodyPr>
            <a:noAutofit/>
          </a:bodyPr>
          <a:lstStyle/>
          <a:p>
            <a:pPr algn="just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Также, на одном из сайтов в интернете, мы увидели снимок  волоса, увеличенного  в  ещё  большее  число  раз. Оказывается, его  поверхность  как будто покрыта чешуйками,  за  счёт  которых  волос  становится  гибким  и  подвижным,  гнётся в разных направлениях и не ломается. 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7"/>
          <p:cNvSpPr txBox="1">
            <a:spLocks/>
          </p:cNvSpPr>
          <p:nvPr/>
        </p:nvSpPr>
        <p:spPr>
          <a:xfrm>
            <a:off x="251520" y="2852936"/>
            <a:ext cx="5040560" cy="29523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  за  счёт  этого  волос  также  может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повредиться.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И тогда, при длительном ношении длинных волос,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кончики становятся  сухими и  ломкими, выглядят  как  метёлочки.   Вот  почему  их  надо  подрезать.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144000" cy="4001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Волосы способны впитывать влагу – это обусловлено структурой волос.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207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 ответом  мы  обратились  к  интернету</a:t>
            </a:r>
            <a:b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узнали следующее.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09320"/>
            <a:ext cx="9144000" cy="4001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голове у мужчин волосы живут в среднем 2 года, а у женщин  -  4-5 лет.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251520" y="1052736"/>
            <a:ext cx="8640960" cy="4968552"/>
            <a:chOff x="251520" y="1052736"/>
            <a:chExt cx="8640960" cy="496855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339752" y="1052736"/>
              <a:ext cx="1584176" cy="7920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Ношение шапки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51520" y="1052736"/>
              <a:ext cx="1584176" cy="7920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Расчесывание волос расческой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1115616" y="2924944"/>
              <a:ext cx="1800200" cy="93610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Трение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411760" y="5229200"/>
              <a:ext cx="1584176" cy="7920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Центральное отопление зимой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5724128" y="5229200"/>
              <a:ext cx="1584176" cy="7920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Другие отопительные приборы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3779912" y="2924944"/>
              <a:ext cx="1800200" cy="93610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Сухой воздух в помещении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22" name="Стрелка вправо 21"/>
            <p:cNvSpPr/>
            <p:nvPr/>
          </p:nvSpPr>
          <p:spPr>
            <a:xfrm rot="7170685">
              <a:off x="2422352" y="2260569"/>
              <a:ext cx="1119095" cy="280665"/>
            </a:xfrm>
            <a:prstGeom prst="rightArrow">
              <a:avLst>
                <a:gd name="adj1" fmla="val 50000"/>
                <a:gd name="adj2" fmla="val 8686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право 22"/>
            <p:cNvSpPr/>
            <p:nvPr/>
          </p:nvSpPr>
          <p:spPr>
            <a:xfrm rot="3069476">
              <a:off x="577161" y="2223697"/>
              <a:ext cx="1113607" cy="294023"/>
            </a:xfrm>
            <a:prstGeom prst="rightArrow">
              <a:avLst>
                <a:gd name="adj1" fmla="val 50000"/>
                <a:gd name="adj2" fmla="val 8686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люс 23"/>
            <p:cNvSpPr/>
            <p:nvPr/>
          </p:nvSpPr>
          <p:spPr>
            <a:xfrm>
              <a:off x="3131840" y="3212976"/>
              <a:ext cx="504056" cy="504056"/>
            </a:xfrm>
            <a:prstGeom prst="mathPlu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 24"/>
            <p:cNvSpPr/>
            <p:nvPr/>
          </p:nvSpPr>
          <p:spPr>
            <a:xfrm>
              <a:off x="5724128" y="3212976"/>
              <a:ext cx="648072" cy="504056"/>
            </a:xfrm>
            <a:prstGeom prst="mathEqual">
              <a:avLst>
                <a:gd name="adj1" fmla="val 12958"/>
                <a:gd name="adj2" fmla="val 18406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6732240" y="2996952"/>
              <a:ext cx="2160240" cy="93610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latin typeface="Arial Narrow" pitchFamily="34" charset="0"/>
                </a:rPr>
                <a:t>Статическое электричество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27" name="Стрелка вправо 26"/>
            <p:cNvSpPr/>
            <p:nvPr/>
          </p:nvSpPr>
          <p:spPr>
            <a:xfrm rot="13181720">
              <a:off x="4952741" y="4321238"/>
              <a:ext cx="1904393" cy="301285"/>
            </a:xfrm>
            <a:prstGeom prst="rightArrow">
              <a:avLst>
                <a:gd name="adj1" fmla="val 50000"/>
                <a:gd name="adj2" fmla="val 8686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трелка вправо 29"/>
            <p:cNvSpPr/>
            <p:nvPr/>
          </p:nvSpPr>
          <p:spPr>
            <a:xfrm rot="18734236">
              <a:off x="2704316" y="4370965"/>
              <a:ext cx="1819999" cy="251837"/>
            </a:xfrm>
            <a:prstGeom prst="rightArrow">
              <a:avLst>
                <a:gd name="adj1" fmla="val 50000"/>
                <a:gd name="adj2" fmla="val 8686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Несколько  способов  снизить  электризацию  волос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772817"/>
            <a:ext cx="4762872" cy="4176464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Использовать расчески из натуральных материалов (дерево, кость, эбонит)</a:t>
            </a:r>
          </a:p>
          <a:p>
            <a:pPr>
              <a:buNone/>
            </a:pPr>
            <a:endParaRPr lang="ru-RU" sz="26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Носить шапки из натуральной шерсти</a:t>
            </a:r>
          </a:p>
          <a:p>
            <a:endParaRPr lang="ru-RU" sz="26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Использовать увлажнители воздуха в помещении</a:t>
            </a:r>
          </a:p>
        </p:txBody>
      </p:sp>
      <p:pic>
        <p:nvPicPr>
          <p:cNvPr id="7" name="Содержимое 4" descr="rascheska-derevyana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356992"/>
            <a:ext cx="2348045" cy="259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rascheska-derevyan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708920"/>
            <a:ext cx="170949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rascheska-derevyanaya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572000" y="1412776"/>
            <a:ext cx="2545130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5949280"/>
            <a:ext cx="9144000" cy="7078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Корни волос у женщин сидят в коже на 2 мм глубже, чем у мужчин,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женщины лысеют намного реже.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Несколько  мифов о волосах</a:t>
            </a:r>
            <a:endParaRPr lang="ru-RU" sz="3200" b="1" u="sng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038600" cy="514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900" b="1" u="sng" dirty="0" smtClean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Миф: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«Правильные»  средства ухода  за волосами  помогают  излечить  рассечённые концы.</a:t>
            </a:r>
          </a:p>
          <a:p>
            <a:pPr>
              <a:buAutoNum type="arabicPeriod"/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Arial" pitchFamily="34" charset="0"/>
              <a:buAutoNum type="arabicPeriod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Чтобы  волосы  были красивыми,  их  нужно  расчёсывать  по  100  раз  ежедневно.</a:t>
            </a:r>
          </a:p>
          <a:p>
            <a:pPr>
              <a:buFont typeface="Arial" pitchFamily="34" charset="0"/>
              <a:buAutoNum type="arabicPeriod"/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Arial" pitchFamily="34" charset="0"/>
              <a:buAutoNum type="arabicPeriod"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Чтобы  хорошо  промыть  волосы,  нужно  нанести  шампунь  дважды.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800" b="1" dirty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052736"/>
            <a:ext cx="4536504" cy="514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900" b="1" u="sng" dirty="0" smtClean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самом деле: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Если  кончик  рассёкся, изменить  это уже  нельзя. Единственное, что  можно сделать – это  состричь  рассечённые кончики  волос. </a:t>
            </a:r>
          </a:p>
          <a:p>
            <a:pPr>
              <a:buFont typeface="Arial" pitchFamily="34" charset="0"/>
              <a:buAutoNum type="arabicPeriod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Частое  расчёсывание ослабляет  волос  у основания  и может привести к  вырыванию отдельных волосков или целых прядей.</a:t>
            </a:r>
          </a:p>
          <a:p>
            <a:pPr>
              <a:buFont typeface="Arial" pitchFamily="34" charset="0"/>
              <a:buAutoNum type="arabicPeriod"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Arial" pitchFamily="34" charset="0"/>
              <a:buAutoNum type="arabicPeriod"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Одно тщательное мытьё с достаточным количеством шампуня вполне справится с задачей.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09320"/>
            <a:ext cx="9144000" cy="4001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 возрастом  волосы  становятся  короче  и  реже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</TotalTime>
  <Words>809</Words>
  <Application>Microsoft Office PowerPoint</Application>
  <PresentationFormat>Экран (4:3)</PresentationFormat>
  <Paragraphs>74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образовательное учреждение средняя общеобразовательная школа  с углубленным изучением отдельных предметов №16   Проектно-исследовательская работа по теме:  «Волосы. Вопросы и ответы. Мифы и факты.»  Работу выполнила:  Куликова Дарья,  2 «А» класс.  Руководитель:  Хузина Галина Акимовна – классный руководитель.     Комсомольск-на-Амуре 2013г.</vt:lpstr>
      <vt:lpstr>Меня  давно  интересовало –  почему  кончики  волос  становятся  сухими  и ломкими  и  их надо  периодически  подрезать? </vt:lpstr>
      <vt:lpstr>Электронный  микроскоп  позволил  нам  увеличить волос  в  200 раз. На  снимках  мы  видим, что здоровый волос  прямой  как  проволока, а  повреждённый выглядит  как  метёлочка.</vt:lpstr>
      <vt:lpstr>Из  книг  мы узнали  о строении  волоса.  Электронный  микроскоп  помог  нам  рассмотреть  основание  волоса  и  сделать  снимок.  Мы  убедились  в идентичности   нашего  снимка  с  картинками  из  книг  и  интернета.</vt:lpstr>
      <vt:lpstr>Также, на одном из сайтов в интернете, мы увидели снимок  волоса, увеличенного  в  ещё  большее  число  раз. Оказывается, его  поверхность  как будто покрыта чешуйками,  за  счёт  которых  волос  становится  гибким  и  подвижным,  гнётся в разных направлениях и не ломается. </vt:lpstr>
      <vt:lpstr>За  ответом  мы  обратились  к  интернету  и узнали следующее.</vt:lpstr>
      <vt:lpstr>Несколько  способов  снизить  электризацию  волос</vt:lpstr>
      <vt:lpstr>Несколько  мифов о волосах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средняя общеобразовательная школа  с углубленным изучением отдельных предметов №16   проектно-исследовательская работа по теме: «Волосы в жи Работу выполнила:  Куликова Дарья,  2 класс. Руководитель: Герасименко Нина Ивановна, учитель начальных классов. Хузина Галина Акимовна – классный  руководитель. 2013г.</dc:title>
  <dc:creator>Иришка</dc:creator>
  <cp:lastModifiedBy>Tatyana</cp:lastModifiedBy>
  <cp:revision>192</cp:revision>
  <dcterms:created xsi:type="dcterms:W3CDTF">2013-03-04T10:34:39Z</dcterms:created>
  <dcterms:modified xsi:type="dcterms:W3CDTF">2015-02-03T11:35:32Z</dcterms:modified>
</cp:coreProperties>
</file>