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76" r:id="rId3"/>
    <p:sldId id="277" r:id="rId4"/>
    <p:sldId id="278" r:id="rId5"/>
    <p:sldId id="292" r:id="rId6"/>
    <p:sldId id="279" r:id="rId7"/>
    <p:sldId id="280" r:id="rId8"/>
    <p:sldId id="283" r:id="rId9"/>
    <p:sldId id="294" r:id="rId10"/>
    <p:sldId id="284" r:id="rId11"/>
    <p:sldId id="285" r:id="rId12"/>
    <p:sldId id="286" r:id="rId13"/>
    <p:sldId id="293" r:id="rId14"/>
    <p:sldId id="287" r:id="rId15"/>
    <p:sldId id="288" r:id="rId16"/>
    <p:sldId id="289" r:id="rId17"/>
    <p:sldId id="29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4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8500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D3FD1D-50EC-4BA2-84CC-F30675C20CAE}" type="datetimeFigureOut">
              <a:rPr lang="ru-RU" smtClean="0"/>
              <a:pPr/>
              <a:t>26.01.2012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51C0D5-43D6-41A4-B378-DF04555F0D9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8500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F:\&#1059;&#1088;&#1086;&#1082;&#1080;%20&#1084;&#1091;&#1079;&#1099;&#1082;&#1080;\&#1092;&#1080;&#1079;&#1084;&#1080;&#1085;&#1091;&#1090;&#1082;&#1080;\&#1052;&#1080;&#1096;&#1082;&#1072;%20&#1043;&#1091;&#1084;&#1084;&#1080;%20&#1073;&#1077;&#1088;\12345_The%20Gummy%20Bear%20Song%20-%20Russian%20Version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gi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67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8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9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0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1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2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3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4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5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6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7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8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9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0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1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2" name="Picture 2"/>
            <p:cNvPicPr>
              <a:picLocks noChangeAspect="1" noChangeArrowheads="1"/>
            </p:cNvPicPr>
            <p:nvPr/>
          </p:nvPicPr>
          <p:blipFill>
            <a:blip r:embed="rId3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83" name="Прямоугольник 8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Сердце 83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Сердце 63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19" name="Рисунок 18" descr="000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000496" y="3857628"/>
            <a:ext cx="928694" cy="928694"/>
          </a:xfrm>
          <a:prstGeom prst="rect">
            <a:avLst/>
          </a:prstGeom>
        </p:spPr>
      </p:pic>
      <p:pic>
        <p:nvPicPr>
          <p:cNvPr id="21" name="Рисунок 20" descr="000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29190" y="3143248"/>
            <a:ext cx="928694" cy="928694"/>
          </a:xfrm>
          <a:prstGeom prst="rect">
            <a:avLst/>
          </a:prstGeom>
        </p:spPr>
      </p:pic>
      <p:pic>
        <p:nvPicPr>
          <p:cNvPr id="22" name="Рисунок 21" descr="0005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71802" y="3143248"/>
            <a:ext cx="928694" cy="928694"/>
          </a:xfrm>
          <a:prstGeom prst="rect">
            <a:avLst/>
          </a:prstGeom>
        </p:spPr>
      </p:pic>
      <p:pic>
        <p:nvPicPr>
          <p:cNvPr id="29" name="12345_The Gummy Bear Song - Russian Version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359e12d13eea96b19f30d1846d3dff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857496"/>
            <a:ext cx="781050" cy="933450"/>
          </a:xfrm>
          <a:prstGeom prst="rect">
            <a:avLst/>
          </a:prstGeom>
        </p:spPr>
      </p:pic>
      <p:pic>
        <p:nvPicPr>
          <p:cNvPr id="23" name="Рисунок 22" descr="359e12d13eea96b19f30d1846d3dff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857496"/>
            <a:ext cx="781050" cy="933450"/>
          </a:xfrm>
          <a:prstGeom prst="rect">
            <a:avLst/>
          </a:prstGeom>
        </p:spPr>
      </p:pic>
      <p:pic>
        <p:nvPicPr>
          <p:cNvPr id="24" name="Рисунок 23" descr="359e12d13eea96b19f30d1846d3dff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3786190"/>
            <a:ext cx="781050" cy="933450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857496"/>
            <a:ext cx="738192" cy="949104"/>
          </a:xfrm>
          <a:prstGeom prst="rect">
            <a:avLst/>
          </a:prstGeom>
        </p:spPr>
      </p:pic>
      <p:pic>
        <p:nvPicPr>
          <p:cNvPr id="23" name="Рисунок 22" descr="00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2857496"/>
            <a:ext cx="738192" cy="949104"/>
          </a:xfrm>
          <a:prstGeom prst="rect">
            <a:avLst/>
          </a:prstGeom>
        </p:spPr>
      </p:pic>
      <p:pic>
        <p:nvPicPr>
          <p:cNvPr id="24" name="Рисунок 23" descr="001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857628"/>
            <a:ext cx="738192" cy="949104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1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857496"/>
            <a:ext cx="809630" cy="1040953"/>
          </a:xfrm>
          <a:prstGeom prst="rect">
            <a:avLst/>
          </a:prstGeom>
        </p:spPr>
      </p:pic>
      <p:pic>
        <p:nvPicPr>
          <p:cNvPr id="23" name="Рисунок 22" descr="001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857496"/>
            <a:ext cx="809630" cy="1040953"/>
          </a:xfrm>
          <a:prstGeom prst="rect">
            <a:avLst/>
          </a:prstGeom>
        </p:spPr>
      </p:pic>
      <p:pic>
        <p:nvPicPr>
          <p:cNvPr id="24" name="Рисунок 23" descr="001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3786190"/>
            <a:ext cx="809630" cy="1040953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9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2071678"/>
            <a:ext cx="1409642" cy="1888388"/>
          </a:xfrm>
          <a:prstGeom prst="rect">
            <a:avLst/>
          </a:prstGeom>
        </p:spPr>
      </p:pic>
      <p:pic>
        <p:nvPicPr>
          <p:cNvPr id="23" name="Рисунок 22" descr="009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57620" y="3214686"/>
            <a:ext cx="1409642" cy="1888388"/>
          </a:xfrm>
          <a:prstGeom prst="rect">
            <a:avLst/>
          </a:prstGeom>
        </p:spPr>
      </p:pic>
      <p:pic>
        <p:nvPicPr>
          <p:cNvPr id="24" name="Рисунок 23" descr="0097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2143116"/>
            <a:ext cx="1409642" cy="1888388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2928934"/>
            <a:ext cx="752479" cy="950500"/>
          </a:xfrm>
          <a:prstGeom prst="rect">
            <a:avLst/>
          </a:prstGeom>
        </p:spPr>
      </p:pic>
      <p:pic>
        <p:nvPicPr>
          <p:cNvPr id="23" name="Рисунок 22" descr="00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857496"/>
            <a:ext cx="752479" cy="950500"/>
          </a:xfrm>
          <a:prstGeom prst="rect">
            <a:avLst/>
          </a:prstGeom>
        </p:spPr>
      </p:pic>
      <p:pic>
        <p:nvPicPr>
          <p:cNvPr id="24" name="Рисунок 23" descr="0018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929066"/>
            <a:ext cx="752479" cy="950500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60e5eb5d5438762454a2a4cc7d8a15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29190" y="2786058"/>
            <a:ext cx="885825" cy="1152525"/>
          </a:xfrm>
          <a:prstGeom prst="rect">
            <a:avLst/>
          </a:prstGeom>
        </p:spPr>
      </p:pic>
      <p:pic>
        <p:nvPicPr>
          <p:cNvPr id="23" name="Рисунок 22" descr="60e5eb5d5438762454a2a4cc7d8a15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71934" y="3714752"/>
            <a:ext cx="885825" cy="1152525"/>
          </a:xfrm>
          <a:prstGeom prst="rect">
            <a:avLst/>
          </a:prstGeom>
        </p:spPr>
      </p:pic>
      <p:pic>
        <p:nvPicPr>
          <p:cNvPr id="24" name="Рисунок 23" descr="60e5eb5d5438762454a2a4cc7d8a1510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786058"/>
            <a:ext cx="885825" cy="1152525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64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928926" y="2714620"/>
            <a:ext cx="1285881" cy="1285881"/>
          </a:xfrm>
          <a:prstGeom prst="rect">
            <a:avLst/>
          </a:prstGeom>
        </p:spPr>
      </p:pic>
      <p:pic>
        <p:nvPicPr>
          <p:cNvPr id="23" name="Рисунок 22" descr="0064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9058" y="3643314"/>
            <a:ext cx="1285881" cy="1285881"/>
          </a:xfrm>
          <a:prstGeom prst="rect">
            <a:avLst/>
          </a:prstGeom>
        </p:spPr>
      </p:pic>
      <p:pic>
        <p:nvPicPr>
          <p:cNvPr id="24" name="Рисунок 23" descr="0064.gif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86314" y="2714620"/>
            <a:ext cx="1285881" cy="1285881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9b47f41c6fcf1116f655a4178b3ac5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6314" y="2500306"/>
            <a:ext cx="1376369" cy="1515269"/>
          </a:xfrm>
          <a:prstGeom prst="rect">
            <a:avLst/>
          </a:prstGeom>
        </p:spPr>
      </p:pic>
      <p:pic>
        <p:nvPicPr>
          <p:cNvPr id="23" name="Рисунок 22" descr="9b47f41c6fcf1116f655a4178b3ac5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29058" y="3500438"/>
            <a:ext cx="1376369" cy="1515269"/>
          </a:xfrm>
          <a:prstGeom prst="rect">
            <a:avLst/>
          </a:prstGeom>
        </p:spPr>
      </p:pic>
      <p:pic>
        <p:nvPicPr>
          <p:cNvPr id="24" name="Рисунок 23" descr="9b47f41c6fcf1116f655a4178b3ac5c9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57488" y="2500306"/>
            <a:ext cx="1376369" cy="1515269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c9ae11e638e3130bdb69afcaa18e3ec1.gif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5143504" y="3000372"/>
            <a:ext cx="686756" cy="1051158"/>
          </a:xfrm>
          <a:prstGeom prst="rect">
            <a:avLst/>
          </a:prstGeom>
        </p:spPr>
      </p:pic>
      <p:pic>
        <p:nvPicPr>
          <p:cNvPr id="23" name="Рисунок 22" descr="c9ae11e638e3130bdb69afcaa18e3ec1.gif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4214810" y="3786190"/>
            <a:ext cx="686756" cy="1051158"/>
          </a:xfrm>
          <a:prstGeom prst="rect">
            <a:avLst/>
          </a:prstGeom>
        </p:spPr>
      </p:pic>
      <p:pic>
        <p:nvPicPr>
          <p:cNvPr id="24" name="Рисунок 23" descr="c9ae11e638e3130bdb69afcaa18e3ec1.gif"/>
          <p:cNvPicPr>
            <a:picLocks noChangeAspect="1"/>
          </p:cNvPicPr>
          <p:nvPr/>
        </p:nvPicPr>
        <p:blipFill>
          <a:blip r:embed="rId4" cstate="print">
            <a:lum bright="10000"/>
          </a:blip>
          <a:stretch>
            <a:fillRect/>
          </a:stretch>
        </p:blipFill>
        <p:spPr>
          <a:xfrm>
            <a:off x="3143240" y="3000372"/>
            <a:ext cx="686756" cy="1051158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0р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071810"/>
            <a:ext cx="750098" cy="1071568"/>
          </a:xfrm>
          <a:prstGeom prst="rect">
            <a:avLst/>
          </a:prstGeom>
        </p:spPr>
      </p:pic>
      <p:pic>
        <p:nvPicPr>
          <p:cNvPr id="23" name="Рисунок 22" descr="000р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929066"/>
            <a:ext cx="750098" cy="1071568"/>
          </a:xfrm>
          <a:prstGeom prst="rect">
            <a:avLst/>
          </a:prstGeom>
        </p:spPr>
      </p:pic>
      <p:pic>
        <p:nvPicPr>
          <p:cNvPr id="24" name="Рисунок 23" descr="000р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3000372"/>
            <a:ext cx="750098" cy="1071568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928934"/>
            <a:ext cx="747713" cy="831962"/>
          </a:xfrm>
          <a:prstGeom prst="rect">
            <a:avLst/>
          </a:prstGeom>
        </p:spPr>
      </p:pic>
      <p:pic>
        <p:nvPicPr>
          <p:cNvPr id="23" name="Рисунок 22" descr="00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4000504"/>
            <a:ext cx="747713" cy="831962"/>
          </a:xfrm>
          <a:prstGeom prst="rect">
            <a:avLst/>
          </a:prstGeom>
        </p:spPr>
      </p:pic>
      <p:pic>
        <p:nvPicPr>
          <p:cNvPr id="24" name="Рисунок 23" descr="0014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3000372"/>
            <a:ext cx="747713" cy="831962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2e115d6ff4ae4ac2b660cf76e249bf5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2928934"/>
            <a:ext cx="819150" cy="933450"/>
          </a:xfrm>
          <a:prstGeom prst="rect">
            <a:avLst/>
          </a:prstGeom>
        </p:spPr>
      </p:pic>
      <p:pic>
        <p:nvPicPr>
          <p:cNvPr id="23" name="Рисунок 22" descr="2e115d6ff4ae4ac2b660cf76e249bf5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3857628"/>
            <a:ext cx="819150" cy="933450"/>
          </a:xfrm>
          <a:prstGeom prst="rect">
            <a:avLst/>
          </a:prstGeom>
        </p:spPr>
      </p:pic>
      <p:pic>
        <p:nvPicPr>
          <p:cNvPr id="24" name="Рисунок 23" descr="2e115d6ff4ae4ac2b660cf76e249bf5d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43240" y="2928934"/>
            <a:ext cx="819150" cy="933450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08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857752" y="2714620"/>
            <a:ext cx="1038225" cy="1209675"/>
          </a:xfrm>
          <a:prstGeom prst="rect">
            <a:avLst/>
          </a:prstGeom>
        </p:spPr>
      </p:pic>
      <p:pic>
        <p:nvPicPr>
          <p:cNvPr id="23" name="Рисунок 22" descr="008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71802" y="2786058"/>
            <a:ext cx="1038225" cy="1209675"/>
          </a:xfrm>
          <a:prstGeom prst="rect">
            <a:avLst/>
          </a:prstGeom>
        </p:spPr>
      </p:pic>
      <p:pic>
        <p:nvPicPr>
          <p:cNvPr id="24" name="Рисунок 23" descr="0086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00496" y="3714752"/>
            <a:ext cx="1038225" cy="1209675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cdc28fbf56174b920248e97e471ee7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43504" y="2928934"/>
            <a:ext cx="763493" cy="857256"/>
          </a:xfrm>
          <a:prstGeom prst="rect">
            <a:avLst/>
          </a:prstGeom>
        </p:spPr>
      </p:pic>
      <p:pic>
        <p:nvPicPr>
          <p:cNvPr id="23" name="Рисунок 22" descr="0cdc28fbf56174b920248e97e471ee7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14678" y="2928934"/>
            <a:ext cx="763493" cy="857256"/>
          </a:xfrm>
          <a:prstGeom prst="rect">
            <a:avLst/>
          </a:prstGeom>
        </p:spPr>
      </p:pic>
      <p:pic>
        <p:nvPicPr>
          <p:cNvPr id="24" name="Рисунок 23" descr="0cdc28fbf56174b920248e97e471ee7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3929066"/>
            <a:ext cx="763493" cy="857256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6e4d412597b802365506e1413ebbee3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00628" y="3000372"/>
            <a:ext cx="723904" cy="723904"/>
          </a:xfrm>
          <a:prstGeom prst="rect">
            <a:avLst/>
          </a:prstGeom>
        </p:spPr>
      </p:pic>
      <p:pic>
        <p:nvPicPr>
          <p:cNvPr id="23" name="Рисунок 22" descr="6e4d412597b802365506e1413ebbee3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4000504"/>
            <a:ext cx="723904" cy="723904"/>
          </a:xfrm>
          <a:prstGeom prst="rect">
            <a:avLst/>
          </a:prstGeom>
        </p:spPr>
      </p:pic>
      <p:pic>
        <p:nvPicPr>
          <p:cNvPr id="24" name="Рисунок 23" descr="6e4d412597b802365506e1413ebbee3f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071810"/>
            <a:ext cx="723904" cy="723904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28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pic>
          <p:nvPicPr>
            <p:cNvPr id="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0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0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285748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285748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/>
            <a:stretch>
              <a:fillRect/>
            </a:stretch>
          </p:blipFill>
          <p:spPr bwMode="auto">
            <a:xfrm>
              <a:off x="5715008" y="0"/>
              <a:ext cx="2857487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5023751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142873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/>
            <a:stretch>
              <a:fillRect/>
            </a:stretch>
          </p:blipFill>
          <p:spPr bwMode="auto">
            <a:xfrm>
              <a:off x="5715008" y="3214686"/>
              <a:ext cx="2857487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t="19475" r="80001"/>
            <a:stretch>
              <a:fillRect/>
            </a:stretch>
          </p:blipFill>
          <p:spPr bwMode="auto">
            <a:xfrm>
              <a:off x="8572528" y="0"/>
              <a:ext cx="571472" cy="147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5023751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142873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2"/>
            <p:cNvPicPr>
              <a:picLocks noChangeAspect="1" noChangeArrowheads="1"/>
            </p:cNvPicPr>
            <p:nvPr/>
          </p:nvPicPr>
          <p:blipFill>
            <a:blip r:embed="rId2" cstate="print">
              <a:lum bright="30000"/>
            </a:blip>
            <a:srcRect r="80001"/>
            <a:stretch>
              <a:fillRect/>
            </a:stretch>
          </p:blipFill>
          <p:spPr bwMode="auto">
            <a:xfrm>
              <a:off x="8572528" y="3214686"/>
              <a:ext cx="571472" cy="18342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1" name="Прямоугольник 2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ердце 18"/>
          <p:cNvSpPr/>
          <p:nvPr/>
        </p:nvSpPr>
        <p:spPr>
          <a:xfrm>
            <a:off x="1500166" y="1714488"/>
            <a:ext cx="6143668" cy="5143512"/>
          </a:xfrm>
          <a:prstGeom prst="heart">
            <a:avLst/>
          </a:prstGeom>
          <a:solidFill>
            <a:schemeClr val="bg1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891" b="23475"/>
          <a:stretch>
            <a:fillRect/>
          </a:stretch>
        </p:blipFill>
        <p:spPr bwMode="auto">
          <a:xfrm>
            <a:off x="1285852" y="-10631"/>
            <a:ext cx="6572296" cy="6868631"/>
          </a:xfrm>
          <a:prstGeom prst="rect">
            <a:avLst/>
          </a:prstGeom>
          <a:noFill/>
          <a:ln>
            <a:noFill/>
          </a:ln>
          <a:effectLst>
            <a:glow rad="228600">
              <a:schemeClr val="bg1">
                <a:alpha val="40000"/>
              </a:schemeClr>
            </a:glow>
          </a:effectLst>
        </p:spPr>
      </p:pic>
      <p:pic>
        <p:nvPicPr>
          <p:cNvPr id="22" name="Рисунок 21" descr="0ad4ef9e090104425d95564c5327fad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072066" y="3000372"/>
            <a:ext cx="733430" cy="733430"/>
          </a:xfrm>
          <a:prstGeom prst="rect">
            <a:avLst/>
          </a:prstGeom>
        </p:spPr>
      </p:pic>
      <p:pic>
        <p:nvPicPr>
          <p:cNvPr id="23" name="Рисунок 22" descr="0ad4ef9e090104425d95564c5327fad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071810"/>
            <a:ext cx="733430" cy="733430"/>
          </a:xfrm>
          <a:prstGeom prst="rect">
            <a:avLst/>
          </a:prstGeom>
        </p:spPr>
      </p:pic>
      <p:pic>
        <p:nvPicPr>
          <p:cNvPr id="24" name="Рисунок 23" descr="0ad4ef9e090104425d95564c5327fadc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14810" y="4000504"/>
            <a:ext cx="733430" cy="733430"/>
          </a:xfrm>
          <a:prstGeom prst="rect">
            <a:avLst/>
          </a:prstGeom>
        </p:spPr>
      </p:pic>
    </p:spTree>
  </p:cSld>
  <p:clrMapOvr>
    <a:masterClrMapping/>
  </p:clrMapOvr>
  <p:transition advClick="0" advTm="8500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1796</TotalTime>
  <Words>0</Words>
  <Application>Microsoft Office PowerPoint</Application>
  <PresentationFormat>Экран (4:3)</PresentationFormat>
  <Paragraphs>0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Phoenix</dc:creator>
  <cp:lastModifiedBy>Светка</cp:lastModifiedBy>
  <cp:revision>184</cp:revision>
  <dcterms:created xsi:type="dcterms:W3CDTF">2011-03-04T03:01:24Z</dcterms:created>
  <dcterms:modified xsi:type="dcterms:W3CDTF">2012-01-26T10:32:34Z</dcterms:modified>
</cp:coreProperties>
</file>