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3" r:id="rId5"/>
    <p:sldId id="262" r:id="rId6"/>
    <p:sldId id="264" r:id="rId7"/>
    <p:sldId id="269" r:id="rId8"/>
    <p:sldId id="268" r:id="rId9"/>
    <p:sldId id="265" r:id="rId10"/>
    <p:sldId id="274" r:id="rId11"/>
    <p:sldId id="266" r:id="rId12"/>
    <p:sldId id="267" r:id="rId13"/>
    <p:sldId id="270" r:id="rId14"/>
    <p:sldId id="271" r:id="rId15"/>
    <p:sldId id="272" r:id="rId16"/>
    <p:sldId id="275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6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CA33-8C2D-46DA-BEBB-29ECCBF920BF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33C9-32CD-4D5B-8E66-AF64C498486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CA33-8C2D-46DA-BEBB-29ECCBF920BF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33C9-32CD-4D5B-8E66-AF64C49848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CA33-8C2D-46DA-BEBB-29ECCBF920BF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33C9-32CD-4D5B-8E66-AF64C49848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CA33-8C2D-46DA-BEBB-29ECCBF920BF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33C9-32CD-4D5B-8E66-AF64C49848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CA33-8C2D-46DA-BEBB-29ECCBF920BF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33C9-32CD-4D5B-8E66-AF64C49848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CA33-8C2D-46DA-BEBB-29ECCBF920BF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33C9-32CD-4D5B-8E66-AF64C4984866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CA33-8C2D-46DA-BEBB-29ECCBF920BF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33C9-32CD-4D5B-8E66-AF64C4984866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CA33-8C2D-46DA-BEBB-29ECCBF920BF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33C9-32CD-4D5B-8E66-AF64C49848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CA33-8C2D-46DA-BEBB-29ECCBF920BF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33C9-32CD-4D5B-8E66-AF64C49848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CA33-8C2D-46DA-BEBB-29ECCBF920BF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33C9-32CD-4D5B-8E66-AF64C4984866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9FCA33-8C2D-46DA-BEBB-29ECCBF920BF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1633C9-32CD-4D5B-8E66-AF64C4984866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679FCA33-8C2D-46DA-BEBB-29ECCBF920BF}" type="datetimeFigureOut">
              <a:rPr lang="ru-RU" smtClean="0"/>
              <a:t>03.02.2015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D1633C9-32CD-4D5B-8E66-AF64C4984866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437112"/>
            <a:ext cx="5648672" cy="1201688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/>
              <a:t>Воспитатели О. </a:t>
            </a:r>
            <a:r>
              <a:rPr lang="ru-RU" sz="1800" dirty="0" err="1" smtClean="0"/>
              <a:t>А.Васецкая</a:t>
            </a:r>
            <a:endParaRPr lang="ru-RU" sz="1800" dirty="0" smtClean="0"/>
          </a:p>
          <a:p>
            <a:pPr algn="r"/>
            <a:r>
              <a:rPr lang="ru-RU" sz="1800" dirty="0" smtClean="0"/>
              <a:t>И.М </a:t>
            </a:r>
            <a:r>
              <a:rPr lang="ru-RU" sz="1800" dirty="0" err="1" smtClean="0"/>
              <a:t>Пестерева</a:t>
            </a:r>
            <a:endParaRPr lang="ru-RU" sz="1800" dirty="0"/>
          </a:p>
        </p:txBody>
      </p:sp>
      <p:sp>
        <p:nvSpPr>
          <p:cNvPr id="6" name="Заголовок 5"/>
          <p:cNvSpPr>
            <a:spLocks noGrp="1"/>
          </p:cNvSpPr>
          <p:nvPr>
            <p:ph type="ctrTitle"/>
          </p:nvPr>
        </p:nvSpPr>
        <p:spPr>
          <a:xfrm>
            <a:off x="685800" y="908050"/>
            <a:ext cx="7772400" cy="147002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Наша группа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1605711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97131" y="151207"/>
            <a:ext cx="286007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Уголок ПДД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3314" name="Picture 2" descr="C:\Users\Ольга\Desktop\фото детский сад 2\фото чебурашка\фото рисунков пдд\DSC01542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3838144"/>
            <a:ext cx="3816424" cy="28623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Users\Ольга\Desktop\фото детский сад 2\фото чебурашка\фото рисунков пдд\DSC0154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801730"/>
            <a:ext cx="4751165" cy="3563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5369021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6472" y="151207"/>
            <a:ext cx="698139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Старший дошкольный возраст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9219" name="Picture 3" descr="C:\Users\Ольга\Desktop\фото детский сад 2\МОИ ОФОРМЛЕНИЯ\SAM_298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84344" y="1291561"/>
            <a:ext cx="2304256" cy="1536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3701018" y="949938"/>
            <a:ext cx="255711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Приемная 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026" name="Picture 2" descr="C:\Users\Ольга\Desktop\фото детский сад 2\ромашка детский сад\подготовительнаяя 2014\наша группа\DSCN008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3068960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льга\Desktop\фото детский сад 2\ромашка детский сад\подготовительнаяя 2014\наша группа\DSCN0090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44207" y="1100418"/>
            <a:ext cx="2557941" cy="191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95237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Ольга\Desktop\фото детский сад 2\ромашка детский сад\старшая группа 2013 2014\наши будни\SAM_004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55776" y="1196752"/>
            <a:ext cx="6264692" cy="46985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735732" y="317374"/>
            <a:ext cx="567174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Таблица трех вопросов  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95536" y="1412776"/>
            <a:ext cx="20162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Основа: ватман, оформление: </a:t>
            </a:r>
            <a:r>
              <a:rPr lang="ru-RU" sz="1200" dirty="0" err="1" smtClean="0"/>
              <a:t>самоклеющие</a:t>
            </a:r>
            <a:r>
              <a:rPr lang="ru-RU" sz="1200" dirty="0" smtClean="0"/>
              <a:t> обои, картинки, все покрыто пленкой для  учебников. </a:t>
            </a:r>
          </a:p>
          <a:p>
            <a:r>
              <a:rPr lang="ru-RU" sz="1200" dirty="0" smtClean="0"/>
              <a:t>Тема обсуждения постоянно меняется, крепится на липучки</a:t>
            </a:r>
          </a:p>
        </p:txBody>
      </p:sp>
    </p:spTree>
    <p:extLst>
      <p:ext uri="{BB962C8B-B14F-4D97-AF65-F5344CB8AC3E}">
        <p14:creationId xmlns:p14="http://schemas.microsoft.com/office/powerpoint/2010/main" val="406808965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8" name="Picture 4" descr="C:\Users\Ольга\Desktop\фото детский сад 2\МОИ ОФОРМЛЕНИЯ\SAM_390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908720"/>
            <a:ext cx="6696744" cy="5022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1687645" y="116632"/>
            <a:ext cx="576792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Наша группа Зона ПДД.  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00423582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 descr="C:\Users\Ольга\Desktop\фото детский сад 2\МОИ ОФОРМЛЕНИЯ\SAM_3909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7704" y="692696"/>
            <a:ext cx="5764163" cy="43231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74526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46620" y="116632"/>
            <a:ext cx="3449983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Зона познания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14338" name="Picture 2" descr="F:\DCIM\101NIKON\DSCN0028.JPG"/>
          <p:cNvPicPr>
            <a:picLocks noChangeAspect="1" noChangeArrowheads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0278" y="692696"/>
            <a:ext cx="3136533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C:\Users\Ольга\Desktop\фото детский сад 2\ромашка детский сад\подготовительнаяя 2014\наша группа\DSCN0071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21255" y="1677144"/>
            <a:ext cx="4876800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0538011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896" y="5517232"/>
            <a:ext cx="76322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413552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067944" y="260648"/>
            <a:ext cx="4572000" cy="1815882"/>
          </a:xfrm>
          <a:prstGeom prst="rect">
            <a:avLst/>
          </a:prstGeom>
        </p:spPr>
        <p:txBody>
          <a:bodyPr>
            <a:spAutoFit/>
          </a:bodyPr>
          <a:lstStyle/>
          <a:p>
            <a:pPr algn="r">
              <a:spcAft>
                <a:spcPts val="0"/>
              </a:spcAft>
            </a:pP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Детский садик для детей</a:t>
            </a:r>
            <a:endParaRPr lang="ru-RU" sz="1400" dirty="0" smtClean="0">
              <a:solidFill>
                <a:schemeClr val="bg2">
                  <a:lumMod val="1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Это просто дом, </a:t>
            </a:r>
            <a:endParaRPr lang="ru-RU" sz="1400" dirty="0" smtClean="0">
              <a:solidFill>
                <a:schemeClr val="bg2">
                  <a:lumMod val="1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где играет ребятня </a:t>
            </a:r>
            <a:endParaRPr lang="ru-RU" sz="1400" dirty="0" smtClean="0">
              <a:solidFill>
                <a:schemeClr val="bg2">
                  <a:lumMod val="1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каждый день и целый год.</a:t>
            </a:r>
            <a:endParaRPr lang="ru-RU" sz="1400" dirty="0" smtClean="0">
              <a:solidFill>
                <a:schemeClr val="bg2">
                  <a:lumMod val="1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Здесь игрушки ждут ребят,</a:t>
            </a:r>
            <a:endParaRPr lang="ru-RU" sz="1400" dirty="0" smtClean="0">
              <a:solidFill>
                <a:schemeClr val="bg2">
                  <a:lumMod val="1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Ждут их и друзья.</a:t>
            </a:r>
            <a:endParaRPr lang="ru-RU" sz="1400" dirty="0" smtClean="0">
              <a:solidFill>
                <a:schemeClr val="bg2">
                  <a:lumMod val="1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  <a:p>
            <a:pPr algn="r">
              <a:spcAft>
                <a:spcPts val="0"/>
              </a:spcAft>
            </a:pP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effectLst/>
                <a:latin typeface="Times New Roman"/>
                <a:ea typeface="Calibri"/>
                <a:cs typeface="Times New Roman"/>
              </a:rPr>
              <a:t>Воспитатели с улыбкой встретят их всегда.</a:t>
            </a:r>
          </a:p>
          <a:p>
            <a:pPr algn="r">
              <a:spcAft>
                <a:spcPts val="0"/>
              </a:spcAft>
            </a:pPr>
            <a:r>
              <a:rPr lang="ru-RU" sz="1400" i="1" dirty="0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О.А </a:t>
            </a:r>
            <a:r>
              <a:rPr lang="ru-RU" sz="1400" i="1" dirty="0" err="1" smtClean="0">
                <a:solidFill>
                  <a:schemeClr val="bg2">
                    <a:lumMod val="10000"/>
                  </a:schemeClr>
                </a:solidFill>
                <a:latin typeface="Times New Roman"/>
                <a:ea typeface="Calibri"/>
                <a:cs typeface="Times New Roman"/>
              </a:rPr>
              <a:t>Васецкая</a:t>
            </a:r>
            <a:endParaRPr lang="ru-RU" sz="1400" dirty="0">
              <a:solidFill>
                <a:schemeClr val="bg2">
                  <a:lumMod val="10000"/>
                </a:schemeClr>
              </a:solidFill>
              <a:effectLst/>
              <a:latin typeface="Calibri"/>
              <a:ea typeface="Calibri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5082" y="2204864"/>
            <a:ext cx="8064896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Нашу группу мы оформляли с большой любовью. Старались, чтобы все было и красиво, и эстетично, и соответствовало требованиям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САНПиНа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.  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Очень часто приходят в негодность старые стенды, они темнеют, иногда не подходят по требованиям. Я решила их не списывать, а дать им вторую жизнь. Использовала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самоклеющие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обои, картинки. </a:t>
            </a:r>
            <a:endParaRPr lang="ru-RU" sz="1400" dirty="0" smtClean="0">
              <a:effectLst/>
              <a:latin typeface="Calibri"/>
              <a:ea typeface="Calibri"/>
              <a:cs typeface="Times New Roman"/>
            </a:endParaRPr>
          </a:p>
          <a:p>
            <a:pPr>
              <a:spcAft>
                <a:spcPts val="0"/>
              </a:spcAft>
            </a:pP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Начала делать  это еще в 2011 году, когда в нашем городе и не слышали об таких оформлениях. Идея пришла, когда стала смотреть оформления в инете. Но только видела оформление на старых стендах с использованием рисунков и фотографий. Сначала так и делала, у нас стали требовать, чтобы все в детском саду повергалось влажной уборке. И поэтому рисунки часто портились. Времени менять оформление в течении года нет. А в это время появились в продаже цветные </a:t>
            </a:r>
            <a:r>
              <a:rPr lang="ru-RU" dirty="0" err="1" smtClean="0">
                <a:effectLst/>
                <a:latin typeface="Times New Roman"/>
                <a:ea typeface="Calibri"/>
                <a:cs typeface="Times New Roman"/>
              </a:rPr>
              <a:t>самоклеющие</a:t>
            </a:r>
            <a:r>
              <a:rPr lang="ru-RU" dirty="0" smtClean="0">
                <a:effectLst/>
                <a:latin typeface="Times New Roman"/>
                <a:ea typeface="Calibri"/>
                <a:cs typeface="Times New Roman"/>
              </a:rPr>
              <a:t> обои, вот и решила их использовать для оформления.</a:t>
            </a:r>
          </a:p>
          <a:p>
            <a:pPr>
              <a:spcAft>
                <a:spcPts val="0"/>
              </a:spcAft>
            </a:pPr>
            <a:r>
              <a:rPr lang="ru-RU" dirty="0" smtClean="0">
                <a:latin typeface="Times New Roman"/>
                <a:ea typeface="Calibri"/>
                <a:cs typeface="Times New Roman"/>
              </a:rPr>
              <a:t>Что получилось судите сами…</a:t>
            </a:r>
            <a:endParaRPr lang="ru-RU" dirty="0">
              <a:effectLst/>
              <a:latin typeface="Calibri"/>
              <a:ea typeface="Calibri"/>
              <a:cs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5360427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331640" y="476672"/>
            <a:ext cx="699101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Календарь природы</a:t>
            </a:r>
            <a:endParaRPr lang="ru-RU" sz="5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4" name="Рисунок 3" descr="C:\Users\Ольга\Desktop\фото детский сад 2\МОИ ОФОРМЛЕНИЯ\SAM_1252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556792"/>
            <a:ext cx="3009265" cy="45148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7030A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C:\Users\Ольга\Desktop\фото детский сад 2\МОИ ОФОРМЛЕНИЯ\SAM_3377.JPG"/>
          <p:cNvPicPr/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4644008" y="1548408"/>
            <a:ext cx="3324225" cy="44754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B0F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9647861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Ольга\Desktop\фото детский сад 2\МОИ ОФОРМЛЕНИЯ\SAM_337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35798" y="980728"/>
            <a:ext cx="3672408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551764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2511" y="476672"/>
            <a:ext cx="6069289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Приемная средняя группа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050" name="Picture 2" descr="C:\Users\Ольга\Desktop\фото детский сад 2\МОИ ОФОРМЛЕНИЯ\SAM_101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96546" y="1268760"/>
            <a:ext cx="3887923" cy="25919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19" y="3546836"/>
            <a:ext cx="4575635" cy="3048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 descr="C:\Users\Ольга\Desktop\фото детский сад 2\МОИ ОФОРМЛЕНИЯ\SAM_1018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2879" y="4221088"/>
            <a:ext cx="3218781" cy="2145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188367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льга\Desktop\фото детский сад 2\МОИ ОФОРМЛЕНИЯ\SAM_1255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545434"/>
            <a:ext cx="360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Ольга\Desktop\фото детский сад 2\МОИ ОФОРМЛЕНИЯ\SAM_1258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056" y="545434"/>
            <a:ext cx="3960440" cy="2640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 descr="C:\Users\Ольга\Desktop\фото детский сад 2\МОИ ОФОРМЛЕНИЯ\SAM_1256.JPG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56076" y="3356992"/>
            <a:ext cx="3600400" cy="2400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188614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C:\Users\Ольга\Desktop\фото детский сад 2\МОИ ОФОРМЛЕНИЯ\SAM_0904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1988840"/>
            <a:ext cx="5904656" cy="39364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2416884" y="476672"/>
            <a:ext cx="4820551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Театральный уголок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8860699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Ольга\Desktop\фото детский сад 2\МОИ ОФОРМЛЕНИЯ\SAM_1248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3236378"/>
            <a:ext cx="4608512" cy="30723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2041788" y="151207"/>
            <a:ext cx="557075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Познавательный уголок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7171" name="Picture 3" descr="C:\Users\Ольга\Desktop\фото детский сад 2\МОИ ОФОРМЛЕНИЯ\SAM_1249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20072" y="1092713"/>
            <a:ext cx="360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0746021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Ольга\Desktop\фото детский сад 2\МОИ ОФОРМЛЕНИЯ\SAM_1253.JP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552" y="980728"/>
            <a:ext cx="8100000" cy="540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317780" y="151207"/>
            <a:ext cx="3018776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Наша группа</a:t>
            </a:r>
            <a:endParaRPr lang="ru-RU" sz="36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26078897"/>
      </p:ext>
    </p:extLst>
  </p:cSld>
  <p:clrMapOvr>
    <a:masterClrMapping/>
  </p:clrMapOvr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144</TotalTime>
  <Words>258</Words>
  <Application>Microsoft Office PowerPoint</Application>
  <PresentationFormat>Экран (4:3)</PresentationFormat>
  <Paragraphs>29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Воздушный поток</vt:lpstr>
      <vt:lpstr>Наша группа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Наша группа</dc:title>
  <dc:creator>Ольга</dc:creator>
  <cp:lastModifiedBy>Ольга</cp:lastModifiedBy>
  <cp:revision>8</cp:revision>
  <dcterms:created xsi:type="dcterms:W3CDTF">2014-09-11T05:14:52Z</dcterms:created>
  <dcterms:modified xsi:type="dcterms:W3CDTF">2015-02-03T10:22:54Z</dcterms:modified>
</cp:coreProperties>
</file>