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a" ContentType="audio/x-ms-wma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3" r:id="rId3"/>
    <p:sldId id="262" r:id="rId4"/>
    <p:sldId id="266" r:id="rId5"/>
    <p:sldId id="261" r:id="rId6"/>
    <p:sldId id="267" r:id="rId7"/>
    <p:sldId id="268" r:id="rId8"/>
    <p:sldId id="269" r:id="rId9"/>
    <p:sldId id="270" r:id="rId10"/>
    <p:sldId id="271" r:id="rId11"/>
    <p:sldId id="272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2BA7-47CB-425E-BF6E-49A3A385CB4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4D44A-3155-4D0A-8E16-83FAF72CE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2BA7-47CB-425E-BF6E-49A3A385CB4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4D44A-3155-4D0A-8E16-83FAF72CE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2BA7-47CB-425E-BF6E-49A3A385CB4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4D44A-3155-4D0A-8E16-83FAF72CEE66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2BA7-47CB-425E-BF6E-49A3A385CB4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4D44A-3155-4D0A-8E16-83FAF72CEE66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2BA7-47CB-425E-BF6E-49A3A385CB4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4D44A-3155-4D0A-8E16-83FAF72CE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2BA7-47CB-425E-BF6E-49A3A385CB4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4D44A-3155-4D0A-8E16-83FAF72CEE66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2BA7-47CB-425E-BF6E-49A3A385CB4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4D44A-3155-4D0A-8E16-83FAF72CE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2BA7-47CB-425E-BF6E-49A3A385CB4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4D44A-3155-4D0A-8E16-83FAF72CE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2BA7-47CB-425E-BF6E-49A3A385CB4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4D44A-3155-4D0A-8E16-83FAF72CEE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2BA7-47CB-425E-BF6E-49A3A385CB4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4D44A-3155-4D0A-8E16-83FAF72CEE66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22BA7-47CB-425E-BF6E-49A3A385CB4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4D44A-3155-4D0A-8E16-83FAF72CEE6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C8022BA7-47CB-425E-BF6E-49A3A385CB41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014D44A-3155-4D0A-8E16-83FAF72CEE66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wma"/><Relationship Id="rId1" Type="http://schemas.microsoft.com/office/2007/relationships/media" Target="../media/media1.wma"/><Relationship Id="rId6" Type="http://schemas.openxmlformats.org/officeDocument/2006/relationships/image" Target="../media/image6.png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9846" y="404664"/>
            <a:ext cx="8229600" cy="114300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Непосредственно образовательная деятельность по ФЦКМ</a:t>
            </a:r>
            <a:endParaRPr lang="ru-RU" sz="2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929913" y="1484784"/>
            <a:ext cx="530946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Мы идем в театр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63688" y="2564904"/>
            <a:ext cx="5238750" cy="3933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3191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47424" y="620688"/>
            <a:ext cx="54393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Кукольный театр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1640" y="1988840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этом театре играют куклы, которыми управляют актеры - кукловоды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35171"/>
            <a:ext cx="56166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Перчаточный театр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8" name="Picture 6" descr="http://pozdravim.3dn.ru/img/2/image0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5510" y="3158391"/>
            <a:ext cx="4588658" cy="3015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6350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980728"/>
            <a:ext cx="5616624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Марионеточный   театр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31640" y="1988840"/>
            <a:ext cx="42484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Куклы на ниточках</a:t>
            </a:r>
            <a:endParaRPr lang="ru-RU" dirty="0"/>
          </a:p>
        </p:txBody>
      </p:sp>
      <p:pic>
        <p:nvPicPr>
          <p:cNvPr id="4100" name="Picture 4" descr="http://full-house.ru/upload_files/img_269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6256" y="1844824"/>
            <a:ext cx="1677518" cy="4399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topevent.ru/adminka/data/upimages/2782-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499596"/>
            <a:ext cx="5715000" cy="380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56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76056" y="3284984"/>
            <a:ext cx="3888432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Пальчиковый   театр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6" name="Picture 6" descr="http://www.newacropol.ru/pub/Filials/NNov/%21NEWS/2010/05/1-3_Svetloyar/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075281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268016" y="701080"/>
            <a:ext cx="338437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Теневой  театр</a:t>
            </a:r>
            <a:endParaRPr lang="ru-RU" sz="28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8" name="Picture 8" descr="http://im7-tub-ru.yandex.net/i?id=345595769-55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1147" y="4005064"/>
            <a:ext cx="3273152" cy="2454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270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4732" y="620688"/>
            <a:ext cx="66246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Театр юного зрителя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6" name="Picture 2" descr="http://www.teleport2001.ru/files/teleport/styles/article_page_watermark/public/images/2010/04/30/4288_1_20100430191845on.jpg?itok=fEeGI6bX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79712" y="2348880"/>
            <a:ext cx="4476750" cy="30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129308" y="1746596"/>
            <a:ext cx="67736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этих театрах постановки ставятся для детей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192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916832"/>
            <a:ext cx="7408333" cy="2592288"/>
          </a:xfrm>
        </p:spPr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Развивать интерес к театральному искусству 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Расширять представление детей о театре.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Познакомить дошкольников со спецификой правил поведения в театре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Воспитывать культуру поведения в общественных местах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Программное содержание: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08041" y="4437112"/>
            <a:ext cx="83279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Образовательные области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360442"/>
            <a:ext cx="7772400" cy="1152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351246" y="5341037"/>
            <a:ext cx="58326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</a:rPr>
              <a:t>Познание. 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</a:rPr>
              <a:t>Коммуникация.</a:t>
            </a:r>
          </a:p>
          <a:p>
            <a:pPr marL="285750" indent="-285750" algn="ctr"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tx2"/>
                </a:solidFill>
              </a:rPr>
              <a:t> Социализация</a:t>
            </a:r>
            <a:endParaRPr lang="ru-RU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310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2295169" y="1520755"/>
            <a:ext cx="3803057" cy="5213395"/>
            <a:chOff x="2289287" y="1644605"/>
            <a:chExt cx="3803057" cy="5213395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410447">
              <a:off x="2289287" y="1644605"/>
              <a:ext cx="1253053" cy="17773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15816" y="2423826"/>
              <a:ext cx="3176528" cy="4434174"/>
            </a:xfrm>
            <a:prstGeom prst="rect">
              <a:avLst/>
            </a:prstGeom>
          </p:spPr>
        </p:pic>
      </p:grpSp>
      <p:pic>
        <p:nvPicPr>
          <p:cNvPr id="6" name="rec_VcsCore_09-25-49.wma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 rot="14891912">
            <a:off x="1063000" y="5104575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102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134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 vol="80000" showWhenStopped="0">
                <p:cTn id="12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9794" y="1844824"/>
            <a:ext cx="6342261" cy="41845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553846" y="620688"/>
            <a:ext cx="183415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касса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4494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916832"/>
            <a:ext cx="5734000" cy="43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470281" y="836712"/>
            <a:ext cx="41665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гардеробная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2697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7" y="332656"/>
            <a:ext cx="8813253" cy="6120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23342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225" y="404664"/>
            <a:ext cx="68900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tx2"/>
                </a:solidFill>
                <a:effectLst/>
              </a:rPr>
              <a:t>Какие бывают театры</a:t>
            </a:r>
            <a:endParaRPr lang="ru-RU" sz="5400" b="1" cap="none" spc="0" dirty="0">
              <a:ln/>
              <a:solidFill>
                <a:schemeClr val="tx2"/>
              </a:soli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1628800"/>
            <a:ext cx="265329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Драматический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Театр оперы и балета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Кукольный театр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Театр юного зрителя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280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38887" y="620688"/>
            <a:ext cx="68563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Драматический театр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7584" y="2060848"/>
            <a:ext cx="6264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том театре ставятся пьесы по произведениям писателей .</a:t>
            </a:r>
          </a:p>
          <a:p>
            <a:endParaRPr lang="ru-RU" dirty="0"/>
          </a:p>
        </p:txBody>
      </p:sp>
      <p:pic>
        <p:nvPicPr>
          <p:cNvPr id="1026" name="Picture 2" descr="http://www.cityspb.ru/f/a0/ru/auto/201105/15163905.1.jpg?maxw=68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564904"/>
            <a:ext cx="57150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3135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77782" y="620688"/>
            <a:ext cx="677858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Театр оперы и балета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77782" y="1916832"/>
            <a:ext cx="59144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В этом театре актеры поют и танцуют. А музыку к этим спектаклям пишут композиторы </a:t>
            </a:r>
            <a:endParaRPr lang="ru-RU" dirty="0"/>
          </a:p>
        </p:txBody>
      </p:sp>
      <p:pic>
        <p:nvPicPr>
          <p:cNvPr id="2050" name="Picture 2" descr="http://www.finnougr.ru/upload/iblock/117/117e869c28e32163a75d6f9710b0f1f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5656" y="2540782"/>
            <a:ext cx="5238750" cy="4010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850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391</TotalTime>
  <Words>125</Words>
  <Application>Microsoft Office PowerPoint</Application>
  <PresentationFormat>Экран (4:3)</PresentationFormat>
  <Paragraphs>31</Paragraphs>
  <Slides>13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Непосредственно образовательная деятельность по ФЦКМ</vt:lpstr>
      <vt:lpstr>Программное содержание: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Непосредственно образовательная деятельность по ФЦКМ</dc:title>
  <dc:creator>Ольга</dc:creator>
  <cp:lastModifiedBy>Ольга</cp:lastModifiedBy>
  <cp:revision>16</cp:revision>
  <dcterms:created xsi:type="dcterms:W3CDTF">2013-12-15T18:32:42Z</dcterms:created>
  <dcterms:modified xsi:type="dcterms:W3CDTF">2015-02-03T10:14:00Z</dcterms:modified>
</cp:coreProperties>
</file>