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6" r:id="rId4"/>
    <p:sldId id="258" r:id="rId5"/>
    <p:sldId id="267" r:id="rId6"/>
    <p:sldId id="259" r:id="rId7"/>
    <p:sldId id="268" r:id="rId8"/>
    <p:sldId id="261" r:id="rId9"/>
    <p:sldId id="262" r:id="rId10"/>
    <p:sldId id="263" r:id="rId11"/>
    <p:sldId id="265" r:id="rId12"/>
    <p:sldId id="264" r:id="rId13"/>
    <p:sldId id="26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B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8995" autoAdjust="0"/>
  </p:normalViewPr>
  <p:slideViewPr>
    <p:cSldViewPr snapToGrid="0" showGuides="1">
      <p:cViewPr varScale="1">
        <p:scale>
          <a:sx n="55" d="100"/>
          <a:sy n="55" d="100"/>
        </p:scale>
        <p:origin x="1218" y="48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712AD-4586-4C5C-BCED-18361C7B68AE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5C0D91-EC75-4965-8E39-AA0C92709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83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5C0D91-EC75-4965-8E39-AA0C9270940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240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5C0D91-EC75-4965-8E39-AA0C9270940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748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5C0D91-EC75-4965-8E39-AA0C9270940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770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5C0D91-EC75-4965-8E39-AA0C9270940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612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5C0D91-EC75-4965-8E39-AA0C9270940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847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F791-584C-4167-B7B9-0828C18BD73F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150A-CD55-4018-BE4C-72494C0588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290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F791-584C-4167-B7B9-0828C18BD73F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150A-CD55-4018-BE4C-72494C0588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71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F791-584C-4167-B7B9-0828C18BD73F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150A-CD55-4018-BE4C-72494C0588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603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F791-584C-4167-B7B9-0828C18BD73F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150A-CD55-4018-BE4C-72494C0588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792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F791-584C-4167-B7B9-0828C18BD73F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150A-CD55-4018-BE4C-72494C0588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759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F791-584C-4167-B7B9-0828C18BD73F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150A-CD55-4018-BE4C-72494C0588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F791-584C-4167-B7B9-0828C18BD73F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150A-CD55-4018-BE4C-72494C0588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64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F791-584C-4167-B7B9-0828C18BD73F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150A-CD55-4018-BE4C-72494C0588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937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F791-584C-4167-B7B9-0828C18BD73F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150A-CD55-4018-BE4C-72494C0588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989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F791-584C-4167-B7B9-0828C18BD73F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150A-CD55-4018-BE4C-72494C0588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659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F791-584C-4167-B7B9-0828C18BD73F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150A-CD55-4018-BE4C-72494C0588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263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AF791-584C-4167-B7B9-0828C18BD73F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6150A-CD55-4018-BE4C-72494C0588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57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2413337"/>
            <a:ext cx="12600815" cy="1323439"/>
          </a:xfrm>
          <a:prstGeom prst="rect">
            <a:avLst/>
          </a:prstGeom>
          <a:blipFill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glow rad="127000">
              <a:srgbClr val="FF0000"/>
            </a:glow>
          </a:effectLst>
          <a:scene3d>
            <a:camera prst="orthographicFront"/>
            <a:lightRig rig="threePt" dir="t"/>
          </a:scene3d>
          <a:sp3d>
            <a:bevelB prst="angle"/>
          </a:sp3d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C00000"/>
                </a:solidFill>
                <a:latin typeface="Times New Roman" panose="02020603050405020304" pitchFamily="18" charset="0"/>
                <a:ea typeface="Yu Mincho Light" panose="02020300000000000000" pitchFamily="18" charset="-128"/>
                <a:cs typeface="Times New Roman" panose="02020603050405020304" pitchFamily="18" charset="0"/>
              </a:rPr>
              <a:t>Новый год к нам мчится</a:t>
            </a:r>
            <a:endParaRPr lang="ru-RU" sz="8000" dirty="0">
              <a:solidFill>
                <a:srgbClr val="C00000"/>
              </a:solidFill>
              <a:latin typeface="Times New Roman" panose="02020603050405020304" pitchFamily="18" charset="0"/>
              <a:ea typeface="Yu Mincho Light" panose="020203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9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sz="6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 от радости не чуя,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горки снежной вниз лечу я.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 мне спорт родней и ближе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помог мне в этом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ыжи 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Мчусь, как пуля, я вперед,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поскрипывает лед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мелькают огоньки.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несет меня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оньки</a:t>
            </a:r>
          </a:p>
          <a:p>
            <a:pPr marL="0" indent="0" algn="r">
              <a:buNone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гору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коняшка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</a:p>
          <a:p>
            <a:pPr marL="0" indent="0" algn="r"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гору деревяшка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анки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862" y="3330106"/>
            <a:ext cx="2892048" cy="138191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367" y="1164088"/>
            <a:ext cx="2971500" cy="28625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823" y="4712025"/>
            <a:ext cx="2593258" cy="207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5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Заголовок 37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0700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</a:t>
            </a:r>
            <a:endParaRPr lang="ru-RU" sz="48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16976" y="1207006"/>
            <a:ext cx="5802824" cy="54882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горизонтали: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Мороз для Снегурочки.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Русская народная сказка о том, как красавицу Настеньку отвезли замерзать в зимний лес.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Белый медвежонок из мультфильма.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Кто везет сани Деда Мороза?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Маленький зверек с пушистым хвостом, совсем не белый.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Волшебная клюка Деда Мороза.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вертикали: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Что за спиной у Деда Мороза?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Он битый вез небитую лису и ловил в проруби рыбу на хвост.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На нем морозные узоры.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Твердый белый "снег", которым пишут на доске.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Драгоценный камень черного цвета, из которого в древности вытачивали глаза для статуй.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Куча писем, которую каждый год получает Дед Мороз.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Бывает Мороз - Красный ..., а бывает - Синий ...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Объект 3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096" y="1207007"/>
            <a:ext cx="5715000" cy="46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56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868" y="1"/>
            <a:ext cx="10515600" cy="99189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91892"/>
            <a:ext cx="10515600" cy="58661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горизонтали: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Дед.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Морозко.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Умка.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Кони.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Белка.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Посох.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вертикали: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Мешок.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Волк.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Окно.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Мел.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Агат.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Кипа.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Нос.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09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 rot="10800000" flipV="1">
            <a:off x="4936596" y="449454"/>
            <a:ext cx="766779" cy="5269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КА</a:t>
            </a:r>
            <a:endParaRPr lang="ru-RU" sz="2400" dirty="0"/>
          </a:p>
        </p:txBody>
      </p:sp>
      <p:sp>
        <p:nvSpPr>
          <p:cNvPr id="11" name="Овал 10"/>
          <p:cNvSpPr/>
          <p:nvPr/>
        </p:nvSpPr>
        <p:spPr>
          <a:xfrm flipH="1">
            <a:off x="4561345" y="1348353"/>
            <a:ext cx="894058" cy="6044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ША</a:t>
            </a:r>
            <a:endParaRPr lang="ru-RU" sz="2400" dirty="0"/>
          </a:p>
        </p:txBody>
      </p:sp>
      <p:sp>
        <p:nvSpPr>
          <p:cNvPr id="12" name="Овал 11"/>
          <p:cNvSpPr/>
          <p:nvPr/>
        </p:nvSpPr>
        <p:spPr>
          <a:xfrm flipH="1">
            <a:off x="4561345" y="2518473"/>
            <a:ext cx="743917" cy="5424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СЕ</a:t>
            </a:r>
            <a:endParaRPr lang="ru-RU" sz="2400" dirty="0"/>
          </a:p>
        </p:txBody>
      </p:sp>
      <p:sp>
        <p:nvSpPr>
          <p:cNvPr id="13" name="Овал 12"/>
          <p:cNvSpPr/>
          <p:nvPr/>
        </p:nvSpPr>
        <p:spPr>
          <a:xfrm rot="10800000" flipH="1" flipV="1">
            <a:off x="6633275" y="635431"/>
            <a:ext cx="774915" cy="4959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6819254" y="2107769"/>
            <a:ext cx="914400" cy="573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ЛО</a:t>
            </a:r>
            <a:endParaRPr lang="ru-RU" sz="2400" dirty="0"/>
          </a:p>
        </p:txBody>
      </p:sp>
      <p:sp>
        <p:nvSpPr>
          <p:cNvPr id="15" name="Овал 14"/>
          <p:cNvSpPr/>
          <p:nvPr/>
        </p:nvSpPr>
        <p:spPr>
          <a:xfrm>
            <a:off x="5605058" y="1937288"/>
            <a:ext cx="914400" cy="5811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ПА</a:t>
            </a:r>
            <a:endParaRPr lang="ru-RU" sz="2400" dirty="0"/>
          </a:p>
        </p:txBody>
      </p:sp>
      <p:sp>
        <p:nvSpPr>
          <p:cNvPr id="16" name="Овал 15"/>
          <p:cNvSpPr/>
          <p:nvPr/>
        </p:nvSpPr>
        <p:spPr>
          <a:xfrm>
            <a:off x="5663058" y="69126"/>
            <a:ext cx="914400" cy="5579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</a:t>
            </a:r>
            <a:endParaRPr lang="ru-RU" sz="2400" dirty="0"/>
          </a:p>
        </p:txBody>
      </p:sp>
      <p:sp>
        <p:nvSpPr>
          <p:cNvPr id="17" name="Овал 16"/>
          <p:cNvSpPr/>
          <p:nvPr/>
        </p:nvSpPr>
        <p:spPr>
          <a:xfrm flipH="1">
            <a:off x="6633274" y="3383281"/>
            <a:ext cx="774915" cy="4912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СА</a:t>
            </a:r>
            <a:endParaRPr lang="ru-RU" sz="2400" dirty="0"/>
          </a:p>
        </p:txBody>
      </p:sp>
      <p:sp>
        <p:nvSpPr>
          <p:cNvPr id="18" name="Овал 17"/>
          <p:cNvSpPr/>
          <p:nvPr/>
        </p:nvSpPr>
        <p:spPr>
          <a:xfrm>
            <a:off x="5811864" y="2975675"/>
            <a:ext cx="45719" cy="852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401520" y="3828081"/>
            <a:ext cx="903742" cy="526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РО</a:t>
            </a:r>
            <a:endParaRPr lang="ru-RU" sz="2400" dirty="0"/>
          </a:p>
        </p:txBody>
      </p:sp>
      <p:sp>
        <p:nvSpPr>
          <p:cNvPr id="20" name="Овал 19"/>
          <p:cNvSpPr/>
          <p:nvPr/>
        </p:nvSpPr>
        <p:spPr>
          <a:xfrm>
            <a:off x="6132513" y="4355024"/>
            <a:ext cx="914400" cy="578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ГА</a:t>
            </a:r>
            <a:endParaRPr lang="ru-RU" sz="2400" dirty="0"/>
          </a:p>
        </p:txBody>
      </p:sp>
      <p:sp>
        <p:nvSpPr>
          <p:cNvPr id="21" name="Овал 20"/>
          <p:cNvSpPr/>
          <p:nvPr/>
        </p:nvSpPr>
        <p:spPr>
          <a:xfrm>
            <a:off x="4936596" y="4804476"/>
            <a:ext cx="914400" cy="542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НО</a:t>
            </a:r>
            <a:endParaRPr lang="ru-RU" sz="2400" dirty="0"/>
          </a:p>
        </p:txBody>
      </p:sp>
      <p:sp>
        <p:nvSpPr>
          <p:cNvPr id="23" name="Овал 22"/>
          <p:cNvSpPr/>
          <p:nvPr/>
        </p:nvSpPr>
        <p:spPr>
          <a:xfrm>
            <a:off x="3608571" y="4664992"/>
            <a:ext cx="914400" cy="5734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ЗА</a:t>
            </a:r>
            <a:endParaRPr lang="ru-RU" sz="2400" dirty="0"/>
          </a:p>
        </p:txBody>
      </p:sp>
      <p:sp>
        <p:nvSpPr>
          <p:cNvPr id="24" name="Овал 23"/>
          <p:cNvSpPr/>
          <p:nvPr/>
        </p:nvSpPr>
        <p:spPr>
          <a:xfrm>
            <a:off x="5455402" y="5672381"/>
            <a:ext cx="908821" cy="4796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КО</a:t>
            </a:r>
            <a:endParaRPr lang="ru-RU" sz="2400" dirty="0"/>
          </a:p>
        </p:txBody>
      </p:sp>
      <p:sp>
        <p:nvSpPr>
          <p:cNvPr id="25" name="Овал 24"/>
          <p:cNvSpPr/>
          <p:nvPr/>
        </p:nvSpPr>
        <p:spPr>
          <a:xfrm>
            <a:off x="7589521" y="4355024"/>
            <a:ext cx="932688" cy="578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МО</a:t>
            </a:r>
            <a:endParaRPr lang="ru-RU" sz="2400" dirty="0"/>
          </a:p>
        </p:txBody>
      </p:sp>
      <p:sp>
        <p:nvSpPr>
          <p:cNvPr id="26" name="Овал 25"/>
          <p:cNvSpPr/>
          <p:nvPr/>
        </p:nvSpPr>
        <p:spPr>
          <a:xfrm>
            <a:off x="7589521" y="5541264"/>
            <a:ext cx="932688" cy="6107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2748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7304" y="929513"/>
            <a:ext cx="5181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Назовите-ка, ребятки,</a:t>
            </a:r>
            <a:b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 в этой вот загадке:</a:t>
            </a:r>
            <a:b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его – всех дней короче,</a:t>
            </a:r>
            <a:b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ночей длиннее ночи.</a:t>
            </a:r>
            <a:b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поля и на луга</a:t>
            </a:r>
            <a:b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весны легли снега.</a:t>
            </a:r>
            <a:b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месяц наш пройдет,</a:t>
            </a:r>
            <a:b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встречаем Новый год.</a:t>
            </a:r>
            <a:b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63753"/>
            <a:ext cx="5754624" cy="561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611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22289"/>
            <a:ext cx="10515600" cy="63264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год кончает,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зиму начинает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декабре, в декабре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деревья в серебре.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Нашу речку, словно в сказке,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ночь вымостил мороз,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Обновил коньки, салазки,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Ёлку из лесу привёз.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3" t="1" r="-1293" b="1351"/>
          <a:stretch/>
        </p:blipFill>
        <p:spPr>
          <a:xfrm>
            <a:off x="7067227" y="0"/>
            <a:ext cx="51247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4596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02737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Щиплет уши, щиплет нос,</a:t>
            </a:r>
            <a:b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Лезет в валенки мороз.</a:t>
            </a:r>
            <a:b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Брызнешь воду – упадет</a:t>
            </a:r>
            <a:b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вода уже, а лед.</a:t>
            </a:r>
            <a:b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птице не </a:t>
            </a:r>
            <a:r>
              <a:rPr lang="ru-RU" sz="36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летится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мороза стынет птица.</a:t>
            </a:r>
            <a:b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Повернуло солнце к лету.</a:t>
            </a:r>
            <a:b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Что, скажи, за месяц это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нварь </a:t>
            </a:r>
            <a:endParaRPr lang="ru-RU" sz="36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2933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4661" y="681926"/>
            <a:ext cx="10515600" cy="4518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– году начало ,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 середина.</a:t>
            </a:r>
          </a:p>
          <a:p>
            <a:pPr marL="0" indent="0">
              <a:buNone/>
            </a:pPr>
            <a:endParaRPr lang="ru-RU" sz="32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Зима без снега-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 без хлеба.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Холодная зима –</a:t>
            </a:r>
          </a:p>
          <a:p>
            <a:pPr marL="0" indent="0" algn="r">
              <a:buNone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аркое лето.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3084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54764"/>
            <a:ext cx="10515600" cy="5830538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 </a:t>
            </a:r>
            <a: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мешками валит с неба,</a:t>
            </a:r>
            <a:b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дом стоят сугробы снега.</a:t>
            </a:r>
            <a:b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бураны и метели</a:t>
            </a:r>
            <a:b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деревню налетели.</a:t>
            </a:r>
            <a:b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ночам мороз силен,</a:t>
            </a:r>
            <a:b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Днем капели слышен звон.</a:t>
            </a:r>
            <a:b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прибавился заметно.</a:t>
            </a:r>
            <a:b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Ну, так что за месяц это?</a:t>
            </a:r>
            <a:br>
              <a:rPr lang="ru-RU" sz="3200" b="1" dirty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 smtClean="0">
              <a:solidFill>
                <a:srgbClr val="060B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60B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</a:t>
            </a:r>
            <a:endParaRPr lang="ru-RU" sz="3200" b="1" dirty="0">
              <a:solidFill>
                <a:srgbClr val="060B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03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богат снегом,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прель- водою.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–месяц лютый: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прашивает, как обутый.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</a:t>
            </a: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три часа дня прибавляет.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8618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12369" y="-42528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01258"/>
            <a:ext cx="12192000" cy="6388477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кружевце летало,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Село на нос и пропало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нежинка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 я посреди двора,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играет детвора,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от солнечных лучей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Превратился я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ручей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снег, не лед,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серебром деревья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уберет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84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740743"/>
            <a:ext cx="10585342" cy="56290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вошел – никто не видел,</a:t>
            </a:r>
            <a:b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сказал – никто не слышал.</a:t>
            </a:r>
            <a:b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Дунул в окна и исчез,</a:t>
            </a:r>
            <a:b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 окнах вырос лес.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ороз</a:t>
            </a:r>
          </a:p>
          <a:p>
            <a:pPr marL="0" indent="0" algn="ctr">
              <a:buNone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Зима на крыши серые</a:t>
            </a:r>
            <a:b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Бросает семена -</a:t>
            </a:r>
            <a:b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Растит морковки белые</a:t>
            </a:r>
            <a:b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крышами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она.</a:t>
            </a:r>
          </a:p>
          <a:p>
            <a:pPr marL="0" indent="0" algn="ctr">
              <a:buNone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осульки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629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153</Words>
  <Application>Microsoft Office PowerPoint</Application>
  <PresentationFormat>Широкоэкранный</PresentationFormat>
  <Paragraphs>79</Paragraphs>
  <Slides>13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Yu Mincho Light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ЗАГАДКИ</vt:lpstr>
      <vt:lpstr>Презентация PowerPoint</vt:lpstr>
      <vt:lpstr>Загадки</vt:lpstr>
      <vt:lpstr>Кроссворд</vt:lpstr>
      <vt:lpstr>Ответы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Оксана</cp:lastModifiedBy>
  <cp:revision>31</cp:revision>
  <dcterms:created xsi:type="dcterms:W3CDTF">2014-12-11T08:02:03Z</dcterms:created>
  <dcterms:modified xsi:type="dcterms:W3CDTF">2014-12-23T14:12:54Z</dcterms:modified>
</cp:coreProperties>
</file>