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80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A160AF-861C-4396-9071-F71C2C0013D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AA75D31-D84B-4F9E-A097-EC4C7B29F1B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ЖИ-ШИ</a:t>
            </a:r>
          </a:p>
          <a:p>
            <a:r>
              <a:rPr lang="ru-RU" dirty="0" smtClean="0"/>
              <a:t>Грачев Савелий</a:t>
            </a:r>
          </a:p>
          <a:p>
            <a:r>
              <a:rPr lang="ru-RU" dirty="0" smtClean="0"/>
              <a:t>3 </a:t>
            </a:r>
            <a:r>
              <a:rPr lang="ru-RU" smtClean="0"/>
              <a:t>класс </a:t>
            </a:r>
          </a:p>
          <a:p>
            <a:r>
              <a:rPr lang="ru-RU" smtClean="0"/>
              <a:t>МОУ </a:t>
            </a:r>
            <a:r>
              <a:rPr lang="ru-RU" dirty="0" err="1" smtClean="0"/>
              <a:t>Вахромеевская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ОРФОГРАФИЧЕСКИЙ СЛОВАРЬ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 –АЛЖИР. Аршин.</a:t>
            </a:r>
          </a:p>
          <a:p>
            <a:r>
              <a:rPr lang="ru-RU" dirty="0" smtClean="0"/>
              <a:t>Б- </a:t>
            </a:r>
            <a:r>
              <a:rPr lang="ru-RU" dirty="0" err="1" smtClean="0"/>
              <a:t>багажи.бронежилет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Г-гаражи.галоши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Д-дрожи.доживать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Е- </a:t>
            </a:r>
            <a:r>
              <a:rPr lang="ru-RU" dirty="0" err="1" smtClean="0"/>
              <a:t>ежи.еживика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Ж-жить.живот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З-закажи.зажигай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Л- лыжи.</a:t>
            </a:r>
          </a:p>
          <a:p>
            <a:r>
              <a:rPr lang="ru-RU" dirty="0" err="1" smtClean="0"/>
              <a:t>М-мужик.мыши</a:t>
            </a:r>
            <a:r>
              <a:rPr lang="ru-RU" smtClean="0"/>
              <a:t>.</a:t>
            </a:r>
            <a:endParaRPr lang="ru-RU" dirty="0" smtClean="0"/>
          </a:p>
          <a:p>
            <a:r>
              <a:rPr lang="ru-RU" dirty="0" smtClean="0"/>
              <a:t>Н- ножи.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   Словарь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95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8858280" cy="707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Алжир</a:t>
            </a:r>
            <a:endParaRPr lang="ru-RU" dirty="0"/>
          </a:p>
        </p:txBody>
      </p:sp>
      <p:pic>
        <p:nvPicPr>
          <p:cNvPr id="6" name="Содержимое 5" descr="1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o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54" y="3100341"/>
            <a:ext cx="4772691" cy="6573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%20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1420"/>
            <a:ext cx="9144000" cy="5455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dagogika-parruslang09-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0"/>
            <a:ext cx="4320000" cy="3323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&amp;Gcy;&amp;lcy;&amp;acy;&amp;scy;&amp;ncy;&amp;ycy;&amp;iecy; &amp;pcy;&amp;ocy;&amp;scy;&amp;lcy;&amp;iecy; &amp;shcy;&amp;icy;&amp;pcy;&amp;yacy;&amp;shchcy;&amp;icy;&amp;khcy;: &amp;zhcy;&amp;icy;-&amp;shcy;&amp;icy;, &amp;chcy;&amp;acy;-&amp;shchcy;&amp;acy;, &amp;chcy;&amp;ucy;-&amp;shchcy;&amp;ucy; &amp;Ucy;&amp;pcy;&amp;rcy;&amp;acy;&amp;zhcy;&amp;ncy;&amp;iecy;&amp;ncy;&amp;icy;&amp;iecy; 1 &amp;Lcy;&amp;iecy;&amp;gcy;&amp;kcy;&amp;acy;&amp;yacy; &amp;pcy;&amp;scy;&amp;icy;&amp;khcy;&amp;ocy;&amp;lcy;&amp;ocy;&amp;gcy;&amp;icy;&amp;y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786190"/>
            <a:ext cx="476250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d0e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9144000" cy="6715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</TotalTime>
  <Words>42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ОРФОГРАФИЧЕСКИЙ СЛОВАРЬ</vt:lpstr>
      <vt:lpstr>                     Словарь</vt:lpstr>
      <vt:lpstr>Презентация PowerPoint</vt:lpstr>
      <vt:lpstr>                        Алжир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ОРФОГРАФИЧЕСКИЙ СЛОВАРЬ</dc:title>
  <dc:creator>A1</dc:creator>
  <cp:lastModifiedBy>Елена</cp:lastModifiedBy>
  <cp:revision>14</cp:revision>
  <dcterms:created xsi:type="dcterms:W3CDTF">2015-01-24T11:47:13Z</dcterms:created>
  <dcterms:modified xsi:type="dcterms:W3CDTF">2015-02-03T18:40:57Z</dcterms:modified>
</cp:coreProperties>
</file>