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media/image36.png" ContentType="image/png"/>
  <Override PartName="/ppt/media/image34.jpeg" ContentType="image/jpeg"/>
  <Override PartName="/ppt/media/image33.jpeg" ContentType="image/jpeg"/>
  <Override PartName="/ppt/media/image32.png" ContentType="image/png"/>
  <Override PartName="/ppt/media/image31.png" ContentType="image/png"/>
  <Override PartName="/ppt/media/image30.jpeg" ContentType="image/jpeg"/>
  <Override PartName="/ppt/media/image17.jpeg" ContentType="image/jpeg"/>
  <Override PartName="/ppt/media/image28.jpeg" ContentType="image/jpeg"/>
  <Override PartName="/ppt/media/image16.jpeg" ContentType="image/jpeg"/>
  <Override PartName="/ppt/media/image27.jpeg" ContentType="image/jpeg"/>
  <Override PartName="/ppt/media/image1.png" ContentType="image/png"/>
  <Override PartName="/ppt/media/image15.jpeg" ContentType="image/jpeg"/>
  <Override PartName="/ppt/media/image26.jpeg" ContentType="image/jpeg"/>
  <Override PartName="/ppt/media/image23.jpeg" ContentType="image/jpeg"/>
  <Override PartName="/ppt/media/image22.png" ContentType="image/png"/>
  <Override PartName="/ppt/media/image21.png" ContentType="image/png"/>
  <Override PartName="/ppt/media/image19.jpeg" ContentType="image/jpeg"/>
  <Override PartName="/ppt/media/image29.jpeg" ContentType="image/jpeg"/>
  <Override PartName="/ppt/media/image6.png" ContentType="image/png"/>
  <Override PartName="/ppt/media/image18.jpeg" ContentType="image/jpeg"/>
  <Override PartName="/ppt/media/image3.png" ContentType="image/png"/>
  <Override PartName="/ppt/media/image13.png" ContentType="image/png"/>
  <Override PartName="/ppt/media/image12.png" ContentType="image/png"/>
  <Override PartName="/ppt/media/image9.jpeg" ContentType="image/jpeg"/>
  <Override PartName="/ppt/media/image11.jpeg" ContentType="image/jpeg"/>
  <Override PartName="/ppt/media/image10.png" ContentType="image/png"/>
  <Override PartName="/ppt/media/image5.png" ContentType="image/png"/>
  <Override PartName="/ppt/media/image8.jpeg" ContentType="image/jpeg"/>
  <Override PartName="/ppt/media/image20.png" ContentType="image/png"/>
  <Override PartName="/ppt/media/image7.jpeg" ContentType="image/jpeg"/>
  <Override PartName="/ppt/media/image35.png" ContentType="image/png"/>
  <Override PartName="/ppt/media/image14.jpeg" ContentType="image/jpeg"/>
  <Override PartName="/ppt/media/image4.png" ContentType="image/png"/>
  <Override PartName="/ppt/media/image25.png" ContentType="image/png"/>
  <Override PartName="/ppt/media/image2.png" ContentType="image/png"/>
  <Override PartName="/ppt/media/image24.png" ContentType="image/png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7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38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81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2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76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77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81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4400">
                <a:solidFill>
                  <a:srgbClr val="000000"/>
                </a:solidFill>
                <a:latin typeface="Calibri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ru-RU" sz="1200">
                <a:solidFill>
                  <a:srgbClr val="8b8b8b"/>
                </a:solidFill>
                <a:latin typeface="Calibri"/>
              </a:rPr>
              <a:t>20.9.14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BC1EEE32-2D1F-4B71-A485-4DAE510E0BA4}" type="slidenum">
              <a:rPr lang="ru-RU" sz="1200">
                <a:solidFill>
                  <a:srgbClr val="8b8b8b"/>
                </a:solidFill>
                <a:latin typeface="Calibri"/>
              </a:rPr>
              <a:t>&lt;номер&gt;</a:t>
            </a:fld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ru-RU" sz="3200">
                <a:latin typeface="Calibri"/>
              </a:rPr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400">
                <a:latin typeface="Calibri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000">
                <a:latin typeface="Calibri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000">
                <a:latin typeface="Calibri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Calibri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Calibri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Calibri"/>
              </a:rPr>
              <a:t>Седьмой уровень структуры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4400">
                <a:solidFill>
                  <a:srgbClr val="000000"/>
                </a:solidFill>
                <a:latin typeface="Calibri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>
              <a:buSzPct val="45000"/>
              <a:buFont typeface="StarSymbol"/>
              <a:buChar char="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Шестой уровень структуры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Седьмой уровень структурыОбразец текста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ru-RU" sz="2800">
                <a:solidFill>
                  <a:srgbClr val="000000"/>
                </a:solidFill>
                <a:latin typeface="Calibri"/>
              </a:rPr>
              <a:t>Второй уровень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ru-RU" sz="2400">
                <a:solidFill>
                  <a:srgbClr val="000000"/>
                </a:solidFill>
                <a:latin typeface="Calibri"/>
              </a:rPr>
              <a:t>Третий уровень</a:t>
            </a:r>
            <a:endParaRPr/>
          </a:p>
          <a:p>
            <a:pPr lvl="3">
              <a:lnSpc>
                <a:spcPct val="100000"/>
              </a:lnSpc>
              <a:buFont typeface="Arial"/>
              <a:buChar char="–"/>
            </a:pPr>
            <a:r>
              <a:rPr lang="ru-RU" sz="2000">
                <a:solidFill>
                  <a:srgbClr val="000000"/>
                </a:solidFill>
                <a:latin typeface="Calibri"/>
              </a:rPr>
              <a:t>Четвертый уровень</a:t>
            </a:r>
            <a:endParaRPr/>
          </a:p>
          <a:p>
            <a:pPr lvl="4">
              <a:lnSpc>
                <a:spcPct val="100000"/>
              </a:lnSpc>
              <a:buFont typeface="Arial"/>
              <a:buChar char="»"/>
            </a:pPr>
            <a:r>
              <a:rPr lang="ru-RU" sz="2000">
                <a:solidFill>
                  <a:srgbClr val="000000"/>
                </a:solidFill>
                <a:latin typeface="Calibri"/>
              </a:rPr>
              <a:t>Пятый уровень</a:t>
            </a:r>
            <a:endParaRPr/>
          </a:p>
        </p:txBody>
      </p:sp>
      <p:sp>
        <p:nvSpPr>
          <p:cNvPr id="41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ru-RU" sz="1200">
                <a:solidFill>
                  <a:srgbClr val="8b8b8b"/>
                </a:solidFill>
                <a:latin typeface="Calibri"/>
              </a:rPr>
              <a:t>20.9.14</a:t>
            </a:r>
            <a:endParaRPr/>
          </a:p>
        </p:txBody>
      </p:sp>
      <p:sp>
        <p:nvSpPr>
          <p:cNvPr id="42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43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4AEC814F-356D-452C-BE87-AF750ADC4CB5}" type="slidenum">
              <a:rPr lang="ru-RU" sz="1200">
                <a:solidFill>
                  <a:srgbClr val="8b8b8b"/>
                </a:solidFill>
                <a:latin typeface="Calibri"/>
              </a:rPr>
              <a:t>&lt;номер&gt;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6.png"/><Relationship Id="rId3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image" Target="../media/image8.jpeg"/><Relationship Id="rId3" Type="http://schemas.openxmlformats.org/officeDocument/2006/relationships/image" Target="../media/image9.jpeg"/><Relationship Id="rId4" Type="http://schemas.openxmlformats.org/officeDocument/2006/relationships/image" Target="../media/image10.png"/><Relationship Id="rId5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image" Target="../media/image12.png"/><Relationship Id="rId3" Type="http://schemas.openxmlformats.org/officeDocument/2006/relationships/image" Target="../media/image13.png"/><Relationship Id="rId4" Type="http://schemas.openxmlformats.org/officeDocument/2006/relationships/image" Target="../media/image14.jpeg"/><Relationship Id="rId5" Type="http://schemas.openxmlformats.org/officeDocument/2006/relationships/image" Target="../media/image15.jpeg"/><Relationship Id="rId6" Type="http://schemas.openxmlformats.org/officeDocument/2006/relationships/image" Target="../media/image16.jpeg"/><Relationship Id="rId7" Type="http://schemas.openxmlformats.org/officeDocument/2006/relationships/image" Target="../media/image17.jpeg"/><Relationship Id="rId8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image" Target="../media/image19.jpeg"/><Relationship Id="rId3" Type="http://schemas.openxmlformats.org/officeDocument/2006/relationships/image" Target="../media/image20.png"/><Relationship Id="rId4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1.png"/><Relationship Id="rId2" Type="http://schemas.openxmlformats.org/officeDocument/2006/relationships/image" Target="../media/image22.png"/><Relationship Id="rId3" Type="http://schemas.openxmlformats.org/officeDocument/2006/relationships/image" Target="../media/image23.jpe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6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6.jpeg"/><Relationship Id="rId2" Type="http://schemas.openxmlformats.org/officeDocument/2006/relationships/image" Target="../media/image27.jpeg"/><Relationship Id="rId3" Type="http://schemas.openxmlformats.org/officeDocument/2006/relationships/image" Target="../media/image28.jpeg"/><Relationship Id="rId4" Type="http://schemas.openxmlformats.org/officeDocument/2006/relationships/image" Target="../media/image29.jpeg"/><Relationship Id="rId5" Type="http://schemas.openxmlformats.org/officeDocument/2006/relationships/image" Target="../media/image30.jpeg"/><Relationship Id="rId6" Type="http://schemas.openxmlformats.org/officeDocument/2006/relationships/image" Target="../media/image31.png"/><Relationship Id="rId7" Type="http://schemas.openxmlformats.org/officeDocument/2006/relationships/image" Target="../media/image32.png"/><Relationship Id="rId8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33.jpeg"/><Relationship Id="rId2" Type="http://schemas.openxmlformats.org/officeDocument/2006/relationships/image" Target="../media/image34.jpeg"/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5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CustomShape 1"/>
          <p:cNvSpPr/>
          <p:nvPr/>
        </p:nvSpPr>
        <p:spPr>
          <a:xfrm>
            <a:off x="1714320" y="785880"/>
            <a:ext cx="6786360" cy="2285640"/>
          </a:xfrm>
          <a:prstGeom prst="roundRect">
            <a:avLst>
              <a:gd name="adj" fmla="val 16667"/>
            </a:avLst>
          </a:prstGeom>
          <a:solidFill>
            <a:srgbClr val="fff1ce"/>
          </a:solidFill>
          <a:ln w="25560">
            <a:solidFill>
              <a:srgbClr val="ffe39d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ru-RU" sz="4400">
                <a:solidFill>
                  <a:srgbClr val="00192f"/>
                </a:solidFill>
                <a:latin typeface="Bookman Old Style"/>
              </a:rPr>
              <a:t>ГЕОГРАФИЧЕСКИЕ ИССЛЕДОВАНИЯ 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4400">
                <a:solidFill>
                  <a:srgbClr val="00192f"/>
                </a:solidFill>
                <a:latin typeface="Bookman Old Style"/>
              </a:rPr>
              <a:t>XX ВЕКА</a:t>
            </a:r>
            <a:endParaRPr/>
          </a:p>
        </p:txBody>
      </p:sp>
      <p:sp>
        <p:nvSpPr>
          <p:cNvPr id="79" name="CustomShape 2"/>
          <p:cNvSpPr/>
          <p:nvPr/>
        </p:nvSpPr>
        <p:spPr>
          <a:xfrm>
            <a:off x="5000760" y="5715000"/>
            <a:ext cx="3642840" cy="856800"/>
          </a:xfrm>
          <a:prstGeom prst="roundRect">
            <a:avLst>
              <a:gd name="adj" fmla="val 16667"/>
            </a:avLst>
          </a:prstGeom>
          <a:solidFill>
            <a:srgbClr val="fff1ce"/>
          </a:solidFill>
          <a:ln w="25560">
            <a:solidFill>
              <a:srgbClr val="ffe39d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Bookman Old Style"/>
              </a:rPr>
              <a:t>Презентацию подготовила: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Bookman Old Style"/>
              </a:rPr>
              <a:t>Алеева Мария Сергеевна</a:t>
            </a:r>
            <a:endParaRPr/>
          </a:p>
        </p:txBody>
      </p:sp>
      <p:pic>
        <p:nvPicPr>
          <p:cNvPr id="80" name="Picture 1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249120" y="2232000"/>
            <a:ext cx="4142880" cy="4142880"/>
          </a:xfrm>
          <a:prstGeom prst="rect">
            <a:avLst/>
          </a:prstGeom>
          <a:ln>
            <a:noFill/>
          </a:ln>
        </p:spPr>
      </p:pic>
      <p:sp>
        <p:nvSpPr>
          <p:cNvPr id="81" name="CustomShape 3"/>
          <p:cNvSpPr/>
          <p:nvPr/>
        </p:nvSpPr>
        <p:spPr>
          <a:xfrm>
            <a:off x="4997160" y="3752640"/>
            <a:ext cx="3642840" cy="1071360"/>
          </a:xfrm>
          <a:prstGeom prst="roundRect">
            <a:avLst>
              <a:gd name="adj" fmla="val 16667"/>
            </a:avLst>
          </a:prstGeom>
          <a:solidFill>
            <a:srgbClr val="fff1ce"/>
          </a:solidFill>
          <a:ln w="25560">
            <a:solidFill>
              <a:srgbClr val="ffe39d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ru-RU" sz="2000">
                <a:solidFill>
                  <a:srgbClr val="000000"/>
                </a:solidFill>
                <a:latin typeface="Bookman Old Style"/>
              </a:rPr>
              <a:t>ГЕОГРАФИЯ 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pic>
        <p:nvPicPr>
          <p:cNvPr id="82" name="Picture 3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85840" y="214200"/>
            <a:ext cx="1428480" cy="14284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Picture 2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4125600" y="571320"/>
            <a:ext cx="5018040" cy="2499840"/>
          </a:xfrm>
          <a:prstGeom prst="rect">
            <a:avLst/>
          </a:prstGeom>
          <a:ln>
            <a:noFill/>
          </a:ln>
        </p:spPr>
      </p:pic>
      <p:sp>
        <p:nvSpPr>
          <p:cNvPr id="84" name="CustomShape 1"/>
          <p:cNvSpPr/>
          <p:nvPr/>
        </p:nvSpPr>
        <p:spPr>
          <a:xfrm>
            <a:off x="285840" y="428760"/>
            <a:ext cx="5000400" cy="1428480"/>
          </a:xfrm>
          <a:prstGeom prst="roundRect">
            <a:avLst>
              <a:gd name="adj" fmla="val 16667"/>
            </a:avLst>
          </a:prstGeom>
          <a:solidFill>
            <a:srgbClr val="fff1ce"/>
          </a:solidFill>
          <a:ln w="25560">
            <a:solidFill>
              <a:srgbClr val="ffe39d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b="1" i="1" lang="ru-RU">
                <a:solidFill>
                  <a:srgbClr val="000000"/>
                </a:solidFill>
                <a:latin typeface="Bookman Old Style"/>
              </a:rPr>
              <a:t>1909 год</a:t>
            </a:r>
            <a:endParaRPr/>
          </a:p>
          <a:p>
            <a:pPr algn="ctr">
              <a:lnSpc>
                <a:spcPct val="100000"/>
              </a:lnSpc>
            </a:pPr>
            <a:r>
              <a:rPr b="1" lang="ru-RU">
                <a:solidFill>
                  <a:srgbClr val="000000"/>
                </a:solidFill>
                <a:latin typeface="Bookman Old Style"/>
              </a:rPr>
              <a:t>РОБЕРТ ПИРИ </a:t>
            </a:r>
            <a:r>
              <a:rPr lang="ru-RU">
                <a:solidFill>
                  <a:srgbClr val="000000"/>
                </a:solidFill>
                <a:latin typeface="Bookman Old Style"/>
              </a:rPr>
              <a:t>– ОТКРЫТИЕ СЕВЕРНОГО ПОЛЮСА ЗЕМЛИ (90</a:t>
            </a:r>
            <a:r>
              <a:rPr lang="ru-RU" baseline="30000">
                <a:solidFill>
                  <a:srgbClr val="000000"/>
                </a:solidFill>
                <a:latin typeface="Bookman Old Style"/>
              </a:rPr>
              <a:t>0с.ш.)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pic>
        <p:nvPicPr>
          <p:cNvPr id="85" name="Picture 3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4786200" y="2928960"/>
            <a:ext cx="3928680" cy="3611520"/>
          </a:xfrm>
          <a:prstGeom prst="rect">
            <a:avLst/>
          </a:prstGeom>
          <a:ln>
            <a:noFill/>
          </a:ln>
        </p:spPr>
      </p:pic>
      <p:sp>
        <p:nvSpPr>
          <p:cNvPr id="86" name="CustomShape 2"/>
          <p:cNvSpPr/>
          <p:nvPr/>
        </p:nvSpPr>
        <p:spPr>
          <a:xfrm>
            <a:off x="6286680" y="4286160"/>
            <a:ext cx="928440" cy="856800"/>
          </a:xfrm>
          <a:prstGeom prst="ellipse">
            <a:avLst/>
          </a:prstGeom>
          <a:solidFill>
            <a:srgbClr val="a7d6ff"/>
          </a:solidFill>
          <a:ln w="25560">
            <a:solidFill>
              <a:srgbClr val="5d9a2b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Calibri"/>
              </a:rPr>
              <a:t>90</a:t>
            </a:r>
            <a:r>
              <a:rPr lang="ru-RU" sz="1200" baseline="30000">
                <a:solidFill>
                  <a:srgbClr val="000000"/>
                </a:solidFill>
                <a:latin typeface="Calibri"/>
              </a:rPr>
              <a:t>0с.ш.</a:t>
            </a:r>
            <a:endParaRPr/>
          </a:p>
        </p:txBody>
      </p:sp>
      <p:pic>
        <p:nvPicPr>
          <p:cNvPr id="87" name="Picture 4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857160" y="2214720"/>
            <a:ext cx="2999880" cy="4081680"/>
          </a:xfrm>
          <a:prstGeom prst="rect">
            <a:avLst/>
          </a:prstGeom>
          <a:ln w="38160">
            <a:solidFill>
              <a:srgbClr val="8e9bb0"/>
            </a:solidFill>
            <a:miter/>
          </a:ln>
        </p:spPr>
      </p:pic>
      <p:pic>
        <p:nvPicPr>
          <p:cNvPr id="88" name="Picture 5" descr=""/>
          <p:cNvPicPr/>
          <p:nvPr/>
        </p:nvPicPr>
        <p:blipFill>
          <a:blip r:embed="rId4"/>
          <a:stretch>
            <a:fillRect/>
          </a:stretch>
        </p:blipFill>
        <p:spPr>
          <a:xfrm>
            <a:off x="6715080" y="4143240"/>
            <a:ext cx="910800" cy="5191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Picture 10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5357880" y="2928960"/>
            <a:ext cx="3540240" cy="3714480"/>
          </a:xfrm>
          <a:prstGeom prst="rect">
            <a:avLst/>
          </a:prstGeom>
          <a:ln>
            <a:noFill/>
          </a:ln>
        </p:spPr>
      </p:pic>
      <p:sp>
        <p:nvSpPr>
          <p:cNvPr id="90" name="CustomShape 1"/>
          <p:cNvSpPr/>
          <p:nvPr/>
        </p:nvSpPr>
        <p:spPr>
          <a:xfrm>
            <a:off x="357120" y="357120"/>
            <a:ext cx="5143320" cy="1856880"/>
          </a:xfrm>
          <a:prstGeom prst="roundRect">
            <a:avLst>
              <a:gd name="adj" fmla="val 16667"/>
            </a:avLst>
          </a:prstGeom>
          <a:solidFill>
            <a:srgbClr val="fff1ce"/>
          </a:solidFill>
          <a:ln w="25560">
            <a:solidFill>
              <a:srgbClr val="ffe39d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b="1" i="1" lang="ru-RU">
                <a:solidFill>
                  <a:srgbClr val="000000"/>
                </a:solidFill>
                <a:latin typeface="Bookman Old Style"/>
              </a:rPr>
              <a:t>1911 год</a:t>
            </a:r>
            <a:endParaRPr/>
          </a:p>
          <a:p>
            <a:pPr algn="ctr">
              <a:lnSpc>
                <a:spcPct val="100000"/>
              </a:lnSpc>
            </a:pPr>
            <a:r>
              <a:rPr b="1" lang="ru-RU">
                <a:solidFill>
                  <a:srgbClr val="000000"/>
                </a:solidFill>
                <a:latin typeface="Bookman Old Style"/>
              </a:rPr>
              <a:t>РУАЛ АМУНДСЕН </a:t>
            </a:r>
            <a:endParaRPr/>
          </a:p>
          <a:p>
            <a:pPr algn="ctr">
              <a:lnSpc>
                <a:spcPct val="100000"/>
              </a:lnSpc>
            </a:pPr>
            <a:r>
              <a:rPr b="1" lang="ru-RU">
                <a:solidFill>
                  <a:srgbClr val="000000"/>
                </a:solidFill>
                <a:latin typeface="Bookman Old Style"/>
              </a:rPr>
              <a:t>РОБЕРТ СКОТТ 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Bookman Old Style"/>
              </a:rPr>
              <a:t> </a:t>
            </a:r>
            <a:r>
              <a:rPr lang="ru-RU">
                <a:solidFill>
                  <a:srgbClr val="000000"/>
                </a:solidFill>
                <a:latin typeface="Bookman Old Style"/>
              </a:rPr>
              <a:t>ОТКРЫТИЕ ЮЖНОГО ПОЛЮСА ЗЕМЛИ (90</a:t>
            </a:r>
            <a:r>
              <a:rPr lang="ru-RU" baseline="30000">
                <a:solidFill>
                  <a:srgbClr val="000000"/>
                </a:solidFill>
                <a:latin typeface="Bookman Old Style"/>
              </a:rPr>
              <a:t>0ю.ш.)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sp>
        <p:nvSpPr>
          <p:cNvPr id="91" name="CustomShape 2"/>
          <p:cNvSpPr/>
          <p:nvPr/>
        </p:nvSpPr>
        <p:spPr>
          <a:xfrm>
            <a:off x="6715080" y="4429080"/>
            <a:ext cx="999720" cy="856800"/>
          </a:xfrm>
          <a:prstGeom prst="ellipse">
            <a:avLst/>
          </a:prstGeom>
          <a:solidFill>
            <a:srgbClr val="a7d6ff"/>
          </a:solidFill>
          <a:ln w="25560">
            <a:solidFill>
              <a:srgbClr val="5d9a2b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Calibri"/>
              </a:rPr>
              <a:t>90</a:t>
            </a:r>
            <a:r>
              <a:rPr lang="ru-RU" sz="1200" baseline="30000">
                <a:solidFill>
                  <a:srgbClr val="000000"/>
                </a:solidFill>
                <a:latin typeface="Calibri"/>
              </a:rPr>
              <a:t>0ю.ш.</a:t>
            </a:r>
            <a:endParaRPr/>
          </a:p>
        </p:txBody>
      </p:sp>
      <p:pic>
        <p:nvPicPr>
          <p:cNvPr id="92" name="Picture 8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7143840" y="4214880"/>
            <a:ext cx="905760" cy="671040"/>
          </a:xfrm>
          <a:prstGeom prst="rect">
            <a:avLst/>
          </a:prstGeom>
          <a:ln>
            <a:noFill/>
          </a:ln>
        </p:spPr>
      </p:pic>
      <p:pic>
        <p:nvPicPr>
          <p:cNvPr id="93" name="Picture 12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7500960" y="4786200"/>
            <a:ext cx="870120" cy="499680"/>
          </a:xfrm>
          <a:prstGeom prst="rect">
            <a:avLst/>
          </a:prstGeom>
          <a:ln>
            <a:noFill/>
          </a:ln>
        </p:spPr>
      </p:pic>
      <p:pic>
        <p:nvPicPr>
          <p:cNvPr id="94" name="Picture 14" descr=""/>
          <p:cNvPicPr/>
          <p:nvPr/>
        </p:nvPicPr>
        <p:blipFill>
          <a:blip r:embed="rId4"/>
          <a:stretch>
            <a:fillRect/>
          </a:stretch>
        </p:blipFill>
        <p:spPr>
          <a:xfrm>
            <a:off x="214200" y="2643120"/>
            <a:ext cx="2458800" cy="3448440"/>
          </a:xfrm>
          <a:prstGeom prst="rect">
            <a:avLst/>
          </a:prstGeom>
          <a:ln w="38160">
            <a:solidFill>
              <a:srgbClr val="a6a6a6"/>
            </a:solidFill>
            <a:miter/>
          </a:ln>
        </p:spPr>
      </p:pic>
      <p:sp>
        <p:nvSpPr>
          <p:cNvPr id="95" name="CustomShape 3"/>
          <p:cNvSpPr/>
          <p:nvPr/>
        </p:nvSpPr>
        <p:spPr>
          <a:xfrm>
            <a:off x="285840" y="5929200"/>
            <a:ext cx="1999800" cy="356760"/>
          </a:xfrm>
          <a:prstGeom prst="roundRect">
            <a:avLst>
              <a:gd name="adj" fmla="val 16667"/>
            </a:avLst>
          </a:prstGeom>
          <a:solidFill>
            <a:srgbClr val="fff1ce"/>
          </a:solidFill>
          <a:ln w="25560">
            <a:solidFill>
              <a:srgbClr val="ffe39d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i="1" lang="ru-RU" sz="1200">
                <a:solidFill>
                  <a:srgbClr val="000000"/>
                </a:solidFill>
                <a:latin typeface="Bookman Old Style"/>
              </a:rPr>
              <a:t>Руал Амундсен</a:t>
            </a:r>
            <a:endParaRPr/>
          </a:p>
        </p:txBody>
      </p:sp>
      <p:pic>
        <p:nvPicPr>
          <p:cNvPr id="96" name="Picture 16" descr=""/>
          <p:cNvPicPr/>
          <p:nvPr/>
        </p:nvPicPr>
        <p:blipFill>
          <a:blip r:embed="rId5"/>
          <a:stretch>
            <a:fillRect/>
          </a:stretch>
        </p:blipFill>
        <p:spPr>
          <a:xfrm>
            <a:off x="3214800" y="5429160"/>
            <a:ext cx="1928520" cy="1283040"/>
          </a:xfrm>
          <a:prstGeom prst="rect">
            <a:avLst/>
          </a:prstGeom>
          <a:ln>
            <a:noFill/>
          </a:ln>
        </p:spPr>
      </p:pic>
      <p:pic>
        <p:nvPicPr>
          <p:cNvPr id="97" name="Picture 20" descr=""/>
          <p:cNvPicPr/>
          <p:nvPr/>
        </p:nvPicPr>
        <p:blipFill>
          <a:blip r:embed="rId6"/>
          <a:stretch>
            <a:fillRect/>
          </a:stretch>
        </p:blipFill>
        <p:spPr>
          <a:xfrm>
            <a:off x="2928960" y="2286000"/>
            <a:ext cx="2523600" cy="2725560"/>
          </a:xfrm>
          <a:prstGeom prst="rect">
            <a:avLst/>
          </a:prstGeom>
          <a:ln w="38160">
            <a:solidFill>
              <a:srgbClr val="a6a6a6"/>
            </a:solidFill>
            <a:miter/>
          </a:ln>
        </p:spPr>
      </p:pic>
      <p:sp>
        <p:nvSpPr>
          <p:cNvPr id="98" name="CustomShape 4"/>
          <p:cNvSpPr/>
          <p:nvPr/>
        </p:nvSpPr>
        <p:spPr>
          <a:xfrm>
            <a:off x="2928960" y="4929120"/>
            <a:ext cx="2499840" cy="356760"/>
          </a:xfrm>
          <a:prstGeom prst="roundRect">
            <a:avLst>
              <a:gd name="adj" fmla="val 16667"/>
            </a:avLst>
          </a:prstGeom>
          <a:solidFill>
            <a:srgbClr val="fff1ce"/>
          </a:solidFill>
          <a:ln w="25560">
            <a:solidFill>
              <a:srgbClr val="ffe39d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i="1" lang="ru-RU" sz="1200">
                <a:solidFill>
                  <a:srgbClr val="000000"/>
                </a:solidFill>
                <a:latin typeface="Bookman Old Style"/>
              </a:rPr>
              <a:t>Роберт Скотт</a:t>
            </a:r>
            <a:endParaRPr/>
          </a:p>
        </p:txBody>
      </p:sp>
      <p:pic>
        <p:nvPicPr>
          <p:cNvPr id="99" name="Picture 21" descr=""/>
          <p:cNvPicPr/>
          <p:nvPr/>
        </p:nvPicPr>
        <p:blipFill>
          <a:blip r:embed="rId7"/>
          <a:stretch>
            <a:fillRect/>
          </a:stretch>
        </p:blipFill>
        <p:spPr>
          <a:xfrm>
            <a:off x="5786280" y="571320"/>
            <a:ext cx="2990160" cy="19285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2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6643800" y="2857320"/>
            <a:ext cx="1928520" cy="2352960"/>
          </a:xfrm>
          <a:prstGeom prst="rect">
            <a:avLst/>
          </a:prstGeom>
          <a:ln w="38160">
            <a:solidFill>
              <a:srgbClr val="a6a6a6"/>
            </a:solidFill>
            <a:miter/>
          </a:ln>
        </p:spPr>
      </p:pic>
      <p:pic>
        <p:nvPicPr>
          <p:cNvPr id="101" name="Picture 6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357120" y="2071800"/>
            <a:ext cx="6483240" cy="4319280"/>
          </a:xfrm>
          <a:prstGeom prst="rect">
            <a:avLst/>
          </a:prstGeom>
          <a:ln>
            <a:noFill/>
          </a:ln>
        </p:spPr>
      </p:pic>
      <p:pic>
        <p:nvPicPr>
          <p:cNvPr id="102" name="Picture 8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1714320" y="214200"/>
            <a:ext cx="1952280" cy="1409400"/>
          </a:xfrm>
          <a:prstGeom prst="rect">
            <a:avLst/>
          </a:prstGeom>
          <a:ln>
            <a:noFill/>
          </a:ln>
        </p:spPr>
      </p:pic>
      <p:sp>
        <p:nvSpPr>
          <p:cNvPr id="103" name="CustomShape 1"/>
          <p:cNvSpPr/>
          <p:nvPr/>
        </p:nvSpPr>
        <p:spPr>
          <a:xfrm>
            <a:off x="3714840" y="642960"/>
            <a:ext cx="5143320" cy="1642680"/>
          </a:xfrm>
          <a:prstGeom prst="roundRect">
            <a:avLst>
              <a:gd name="adj" fmla="val 16667"/>
            </a:avLst>
          </a:prstGeom>
          <a:solidFill>
            <a:srgbClr val="fff1ce"/>
          </a:solidFill>
          <a:ln w="25560">
            <a:solidFill>
              <a:srgbClr val="ffe39d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b="1" i="1" lang="ru-RU">
                <a:solidFill>
                  <a:srgbClr val="000000"/>
                </a:solidFill>
                <a:latin typeface="Bookman Old Style"/>
              </a:rPr>
              <a:t>ЖАK ИВ КУСТО</a:t>
            </a:r>
            <a:endParaRPr/>
          </a:p>
          <a:p>
            <a:pPr algn="ctr">
              <a:lnSpc>
                <a:spcPct val="100000"/>
              </a:lnSpc>
            </a:pPr>
            <a:r>
              <a:rPr b="1" i="1" lang="ru-RU">
                <a:solidFill>
                  <a:srgbClr val="000000"/>
                </a:solidFill>
                <a:latin typeface="Bookman Old Style"/>
              </a:rPr>
              <a:t>1910 – 1997 </a:t>
            </a:r>
            <a:endParaRPr/>
          </a:p>
          <a:p>
            <a:pPr algn="ctr">
              <a:lnSpc>
                <a:spcPct val="100000"/>
              </a:lnSpc>
            </a:pPr>
            <a:r>
              <a:rPr i="1" lang="ru-RU" sz="1600">
                <a:solidFill>
                  <a:srgbClr val="000000"/>
                </a:solidFill>
                <a:latin typeface="Bookman Old Style"/>
              </a:rPr>
              <a:t>ФРАНЦУЗСКИЙ ОКЕАНОГРАФ, </a:t>
            </a:r>
            <a:endParaRPr/>
          </a:p>
          <a:p>
            <a:pPr algn="ctr">
              <a:lnSpc>
                <a:spcPct val="100000"/>
              </a:lnSpc>
            </a:pPr>
            <a:r>
              <a:rPr i="1" lang="ru-RU" sz="1600">
                <a:solidFill>
                  <a:srgbClr val="000000"/>
                </a:solidFill>
                <a:latin typeface="Bookman Old Style"/>
              </a:rPr>
              <a:t>В СЕРЕДИНЕ XX ВЕКА ИЗОБРЁЛ АКВАЛАНГ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CustomShape 1"/>
          <p:cNvSpPr/>
          <p:nvPr/>
        </p:nvSpPr>
        <p:spPr>
          <a:xfrm>
            <a:off x="357120" y="357120"/>
            <a:ext cx="5143320" cy="1856880"/>
          </a:xfrm>
          <a:prstGeom prst="roundRect">
            <a:avLst>
              <a:gd name="adj" fmla="val 16667"/>
            </a:avLst>
          </a:prstGeom>
          <a:solidFill>
            <a:srgbClr val="fff1ce"/>
          </a:solidFill>
          <a:ln w="25560">
            <a:solidFill>
              <a:srgbClr val="ffe39d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b="1" i="1" lang="ru-RU">
                <a:solidFill>
                  <a:srgbClr val="000000"/>
                </a:solidFill>
                <a:latin typeface="Bookman Old Style"/>
              </a:rPr>
              <a:t>1960 год</a:t>
            </a:r>
            <a:endParaRPr/>
          </a:p>
          <a:p>
            <a:pPr algn="ctr">
              <a:lnSpc>
                <a:spcPct val="100000"/>
              </a:lnSpc>
            </a:pPr>
            <a:r>
              <a:rPr b="1" lang="ru-RU">
                <a:solidFill>
                  <a:srgbClr val="000000"/>
                </a:solidFill>
                <a:latin typeface="Bookman Old Style"/>
              </a:rPr>
              <a:t>ЖАК ПИКАР</a:t>
            </a:r>
            <a:endParaRPr/>
          </a:p>
          <a:p>
            <a:pPr algn="ctr">
              <a:lnSpc>
                <a:spcPct val="100000"/>
              </a:lnSpc>
            </a:pPr>
            <a:r>
              <a:rPr b="1" lang="ru-RU">
                <a:solidFill>
                  <a:srgbClr val="000000"/>
                </a:solidFill>
                <a:latin typeface="Bookman Old Style"/>
              </a:rPr>
              <a:t>ДОН УОЛШ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1600">
                <a:solidFill>
                  <a:srgbClr val="000000"/>
                </a:solidFill>
                <a:latin typeface="Bookman Old Style"/>
              </a:rPr>
              <a:t> </a:t>
            </a:r>
            <a:r>
              <a:rPr lang="ru-RU" sz="1600">
                <a:solidFill>
                  <a:srgbClr val="000000"/>
                </a:solidFill>
                <a:latin typeface="Bookman Old Style"/>
              </a:rPr>
              <a:t>ОПУСТИЛИСЬ НА ДНО </a:t>
            </a:r>
            <a:r>
              <a:rPr i="1" lang="ru-RU" sz="1600">
                <a:solidFill>
                  <a:srgbClr val="000000"/>
                </a:solidFill>
                <a:latin typeface="Bookman Old Style"/>
              </a:rPr>
              <a:t>МАРИАНСКОЙ ВПАДИНЫ</a:t>
            </a:r>
            <a:r>
              <a:rPr lang="ru-RU" sz="1600">
                <a:solidFill>
                  <a:srgbClr val="000000"/>
                </a:solidFill>
                <a:latin typeface="Bookman Old Style"/>
              </a:rPr>
              <a:t> – САМОЙ ГЛУБОКОЙ ВПАДИНЫ МИРОВОГО ОКЕАНА (11022 м.)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pic>
        <p:nvPicPr>
          <p:cNvPr id="105" name="Picture 4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428760" y="2428920"/>
            <a:ext cx="3809520" cy="3904920"/>
          </a:xfrm>
          <a:prstGeom prst="rect">
            <a:avLst/>
          </a:prstGeom>
          <a:ln w="38160">
            <a:solidFill>
              <a:srgbClr val="a6a6a6"/>
            </a:solidFill>
            <a:miter/>
          </a:ln>
        </p:spPr>
      </p:pic>
      <p:sp>
        <p:nvSpPr>
          <p:cNvPr id="106" name="CustomShape 2"/>
          <p:cNvSpPr/>
          <p:nvPr/>
        </p:nvSpPr>
        <p:spPr>
          <a:xfrm>
            <a:off x="571320" y="6143760"/>
            <a:ext cx="3857400" cy="356760"/>
          </a:xfrm>
          <a:prstGeom prst="roundRect">
            <a:avLst>
              <a:gd name="adj" fmla="val 16667"/>
            </a:avLst>
          </a:prstGeom>
          <a:solidFill>
            <a:srgbClr val="fff1ce"/>
          </a:solidFill>
          <a:ln w="25560">
            <a:solidFill>
              <a:srgbClr val="ffe39d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i="1" lang="ru-RU" sz="1200">
                <a:solidFill>
                  <a:srgbClr val="000000"/>
                </a:solidFill>
                <a:latin typeface="Bookman Old Style"/>
              </a:rPr>
              <a:t>Жак Пикар и Дон Уолш в камере батискафа</a:t>
            </a:r>
            <a:endParaRPr/>
          </a:p>
        </p:txBody>
      </p:sp>
      <p:sp>
        <p:nvSpPr>
          <p:cNvPr id="107" name="CustomShape 3"/>
          <p:cNvSpPr/>
          <p:nvPr/>
        </p:nvSpPr>
        <p:spPr>
          <a:xfrm>
            <a:off x="4357800" y="2428920"/>
            <a:ext cx="3857400" cy="1285560"/>
          </a:xfrm>
          <a:prstGeom prst="roundRect">
            <a:avLst>
              <a:gd name="adj" fmla="val 16667"/>
            </a:avLst>
          </a:prstGeom>
          <a:solidFill>
            <a:srgbClr val="fff1ce"/>
          </a:solidFill>
          <a:ln w="25560">
            <a:solidFill>
              <a:srgbClr val="ffe39d"/>
            </a:solidFill>
            <a:round/>
          </a:ln>
        </p:spPr>
      </p:sp>
      <p:pic>
        <p:nvPicPr>
          <p:cNvPr id="108" name="Picture 2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6143760" y="357120"/>
            <a:ext cx="2857320" cy="2205360"/>
          </a:xfrm>
          <a:prstGeom prst="rect">
            <a:avLst/>
          </a:prstGeom>
          <a:ln>
            <a:noFill/>
          </a:ln>
        </p:spPr>
      </p:pic>
      <p:pic>
        <p:nvPicPr>
          <p:cNvPr id="109" name="Picture 6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5000760" y="3929040"/>
            <a:ext cx="3071520" cy="2457000"/>
          </a:xfrm>
          <a:prstGeom prst="rect">
            <a:avLst/>
          </a:prstGeom>
          <a:ln>
            <a:noFill/>
          </a:ln>
        </p:spPr>
      </p:pic>
      <p:pic>
        <p:nvPicPr>
          <p:cNvPr id="110" name="Picture 5" descr=""/>
          <p:cNvPicPr/>
          <p:nvPr/>
        </p:nvPicPr>
        <p:blipFill>
          <a:blip r:embed="rId4"/>
          <a:stretch>
            <a:fillRect/>
          </a:stretch>
        </p:blipFill>
        <p:spPr>
          <a:xfrm>
            <a:off x="5572080" y="1214280"/>
            <a:ext cx="1252800" cy="713880"/>
          </a:xfrm>
          <a:prstGeom prst="rect">
            <a:avLst/>
          </a:prstGeom>
          <a:ln>
            <a:noFill/>
          </a:ln>
        </p:spPr>
      </p:pic>
      <p:pic>
        <p:nvPicPr>
          <p:cNvPr id="111" name="Picture 10" descr=""/>
          <p:cNvPicPr/>
          <p:nvPr/>
        </p:nvPicPr>
        <p:blipFill>
          <a:blip r:embed="rId5"/>
          <a:stretch>
            <a:fillRect/>
          </a:stretch>
        </p:blipFill>
        <p:spPr>
          <a:xfrm>
            <a:off x="4929120" y="180000"/>
            <a:ext cx="1213920" cy="10195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CustomShape 1"/>
          <p:cNvSpPr/>
          <p:nvPr/>
        </p:nvSpPr>
        <p:spPr>
          <a:xfrm>
            <a:off x="357120" y="357120"/>
            <a:ext cx="5143320" cy="1856880"/>
          </a:xfrm>
          <a:prstGeom prst="roundRect">
            <a:avLst>
              <a:gd name="adj" fmla="val 16667"/>
            </a:avLst>
          </a:prstGeom>
          <a:solidFill>
            <a:srgbClr val="fff1ce"/>
          </a:solidFill>
          <a:ln w="25560">
            <a:solidFill>
              <a:srgbClr val="ffe39d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b="1" i="1" lang="ru-RU">
                <a:solidFill>
                  <a:srgbClr val="000000"/>
                </a:solidFill>
                <a:latin typeface="Bookman Old Style"/>
              </a:rPr>
              <a:t>1953 год</a:t>
            </a:r>
            <a:endParaRPr/>
          </a:p>
          <a:p>
            <a:pPr algn="ctr">
              <a:lnSpc>
                <a:spcPct val="100000"/>
              </a:lnSpc>
            </a:pPr>
            <a:r>
              <a:rPr b="1" lang="ru-RU">
                <a:solidFill>
                  <a:srgbClr val="000000"/>
                </a:solidFill>
                <a:latin typeface="Bookman Old Style"/>
              </a:rPr>
              <a:t>ЭДМУНД ХИЛАРИ</a:t>
            </a:r>
            <a:endParaRPr/>
          </a:p>
          <a:p>
            <a:pPr algn="ctr">
              <a:lnSpc>
                <a:spcPct val="100000"/>
              </a:lnSpc>
            </a:pPr>
            <a:r>
              <a:rPr b="1" lang="ru-RU">
                <a:solidFill>
                  <a:srgbClr val="000000"/>
                </a:solidFill>
                <a:latin typeface="Bookman Old Style"/>
              </a:rPr>
              <a:t>НОРГЕИ ТЕНСИНГ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1400">
                <a:solidFill>
                  <a:srgbClr val="000000"/>
                </a:solidFill>
                <a:latin typeface="Bookman Old Style"/>
              </a:rPr>
              <a:t> </a:t>
            </a:r>
            <a:r>
              <a:rPr lang="ru-RU" sz="1400">
                <a:solidFill>
                  <a:srgbClr val="000000"/>
                </a:solidFill>
                <a:latin typeface="Bookman Old Style"/>
              </a:rPr>
              <a:t>ПОКОРИЛИ САМУЮ ВЫСОКУЮ ТОЧКУ ЗЕМЛИ ГОРЫ ГИМАЛАИ – 8848 м.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1400">
                <a:solidFill>
                  <a:srgbClr val="000000"/>
                </a:solidFill>
                <a:latin typeface="Bookman Old Style"/>
              </a:rPr>
              <a:t>(ДЖОМОЛУНГМА, ЭВЕРЕСТ, САГАРМАТХА)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pic>
        <p:nvPicPr>
          <p:cNvPr id="113" name="Picture 2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571320" y="2357280"/>
            <a:ext cx="1928520" cy="2462400"/>
          </a:xfrm>
          <a:prstGeom prst="rect">
            <a:avLst/>
          </a:prstGeom>
          <a:ln w="38160">
            <a:solidFill>
              <a:srgbClr val="a6a6a6"/>
            </a:solidFill>
            <a:miter/>
          </a:ln>
        </p:spPr>
      </p:pic>
      <p:pic>
        <p:nvPicPr>
          <p:cNvPr id="114" name="Picture 4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5715000" y="428760"/>
            <a:ext cx="3066840" cy="3509640"/>
          </a:xfrm>
          <a:prstGeom prst="rect">
            <a:avLst/>
          </a:prstGeom>
          <a:ln w="38160">
            <a:solidFill>
              <a:srgbClr val="a6a6a6"/>
            </a:solidFill>
            <a:miter/>
          </a:ln>
        </p:spPr>
      </p:pic>
      <p:pic>
        <p:nvPicPr>
          <p:cNvPr id="115" name="Picture 6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5572080" y="4143240"/>
            <a:ext cx="3249360" cy="2433240"/>
          </a:xfrm>
          <a:prstGeom prst="rect">
            <a:avLst/>
          </a:prstGeom>
          <a:ln>
            <a:noFill/>
          </a:ln>
        </p:spPr>
      </p:pic>
      <p:pic>
        <p:nvPicPr>
          <p:cNvPr id="116" name="Picture 8" descr=""/>
          <p:cNvPicPr/>
          <p:nvPr/>
        </p:nvPicPr>
        <p:blipFill>
          <a:blip r:embed="rId4"/>
          <a:stretch>
            <a:fillRect/>
          </a:stretch>
        </p:blipFill>
        <p:spPr>
          <a:xfrm>
            <a:off x="2143080" y="3857760"/>
            <a:ext cx="1999800" cy="2502720"/>
          </a:xfrm>
          <a:prstGeom prst="rect">
            <a:avLst/>
          </a:prstGeom>
          <a:ln w="38160">
            <a:solidFill>
              <a:srgbClr val="a6a6a6"/>
            </a:solidFill>
            <a:miter/>
          </a:ln>
        </p:spPr>
      </p:pic>
      <p:pic>
        <p:nvPicPr>
          <p:cNvPr id="117" name="Picture 10" descr=""/>
          <p:cNvPicPr/>
          <p:nvPr/>
        </p:nvPicPr>
        <p:blipFill>
          <a:blip r:embed="rId5"/>
          <a:stretch>
            <a:fillRect/>
          </a:stretch>
        </p:blipFill>
        <p:spPr>
          <a:xfrm>
            <a:off x="4071960" y="2286000"/>
            <a:ext cx="1552320" cy="2333160"/>
          </a:xfrm>
          <a:prstGeom prst="rect">
            <a:avLst/>
          </a:prstGeom>
          <a:ln>
            <a:noFill/>
          </a:ln>
        </p:spPr>
      </p:pic>
      <p:pic>
        <p:nvPicPr>
          <p:cNvPr id="118" name="Picture 12" descr=""/>
          <p:cNvPicPr/>
          <p:nvPr/>
        </p:nvPicPr>
        <p:blipFill>
          <a:blip r:embed="rId6"/>
          <a:stretch>
            <a:fillRect/>
          </a:stretch>
        </p:blipFill>
        <p:spPr>
          <a:xfrm>
            <a:off x="4000320" y="5000760"/>
            <a:ext cx="1213920" cy="1497600"/>
          </a:xfrm>
          <a:prstGeom prst="rect">
            <a:avLst/>
          </a:prstGeom>
          <a:ln>
            <a:noFill/>
          </a:ln>
        </p:spPr>
      </p:pic>
      <p:pic>
        <p:nvPicPr>
          <p:cNvPr id="119" name="Picture 14" descr=""/>
          <p:cNvPicPr/>
          <p:nvPr/>
        </p:nvPicPr>
        <p:blipFill>
          <a:blip r:embed="rId7"/>
          <a:stretch>
            <a:fillRect/>
          </a:stretch>
        </p:blipFill>
        <p:spPr>
          <a:xfrm>
            <a:off x="2286000" y="2286000"/>
            <a:ext cx="1999800" cy="10962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CustomShape 1"/>
          <p:cNvSpPr/>
          <p:nvPr/>
        </p:nvSpPr>
        <p:spPr>
          <a:xfrm>
            <a:off x="357120" y="214200"/>
            <a:ext cx="5357520" cy="3214440"/>
          </a:xfrm>
          <a:prstGeom prst="roundRect">
            <a:avLst>
              <a:gd name="adj" fmla="val 16667"/>
            </a:avLst>
          </a:prstGeom>
          <a:solidFill>
            <a:srgbClr val="fff1ce"/>
          </a:solidFill>
          <a:ln w="25560">
            <a:solidFill>
              <a:srgbClr val="ffe39d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b="1" i="1" lang="ru-RU" sz="2000">
                <a:solidFill>
                  <a:srgbClr val="000000"/>
                </a:solidFill>
                <a:latin typeface="Bookman Old Style"/>
              </a:rPr>
              <a:t>К  СЕРЕДИНЕ XX ВЕКА ЧЕЛОВЕК  ОТКРЫЛ: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"/>
            </a:pPr>
            <a:r>
              <a:rPr i="1" lang="ru-RU" sz="2000">
                <a:solidFill>
                  <a:srgbClr val="000000"/>
                </a:solidFill>
                <a:latin typeface="Bookman Old Style"/>
              </a:rPr>
              <a:t> </a:t>
            </a:r>
            <a:r>
              <a:rPr i="1" lang="ru-RU" sz="2000">
                <a:solidFill>
                  <a:srgbClr val="000000"/>
                </a:solidFill>
                <a:latin typeface="Bookman Old Style"/>
              </a:rPr>
              <a:t>СЕВЕРНЫЙ И ЮЖНЫЙ ПОЛЮС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"/>
            </a:pPr>
            <a:r>
              <a:rPr i="1" lang="ru-RU" sz="2000">
                <a:solidFill>
                  <a:srgbClr val="000000"/>
                </a:solidFill>
                <a:latin typeface="Bookman Old Style"/>
              </a:rPr>
              <a:t> </a:t>
            </a:r>
            <a:r>
              <a:rPr i="1" lang="ru-RU" sz="2000">
                <a:solidFill>
                  <a:srgbClr val="000000"/>
                </a:solidFill>
                <a:latin typeface="Bookman Old Style"/>
              </a:rPr>
              <a:t>ОПУСТИЛСЯ В САМУЮ ГЛУБОКУЮ ТОЧКУ МИРОВОГО ОКЕАНА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"/>
            </a:pPr>
            <a:r>
              <a:rPr i="1" lang="ru-RU" sz="2000">
                <a:solidFill>
                  <a:srgbClr val="000000"/>
                </a:solidFill>
                <a:latin typeface="Bookman Old Style"/>
              </a:rPr>
              <a:t>ПОКОРИЛ ВЕРШИНУ ПЛАНЕТЫ ЗЕМЛЯ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sp>
        <p:nvSpPr>
          <p:cNvPr id="121" name="CustomShape 2"/>
          <p:cNvSpPr/>
          <p:nvPr/>
        </p:nvSpPr>
        <p:spPr>
          <a:xfrm>
            <a:off x="4071960" y="3500280"/>
            <a:ext cx="4857480" cy="1571400"/>
          </a:xfrm>
          <a:prstGeom prst="roundRect">
            <a:avLst>
              <a:gd name="adj" fmla="val 16667"/>
            </a:avLst>
          </a:prstGeom>
          <a:solidFill>
            <a:srgbClr val="fff1ce"/>
          </a:solidFill>
          <a:ln w="25560">
            <a:solidFill>
              <a:srgbClr val="ffe39d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b="1" i="1" lang="ru-RU" sz="2000">
                <a:solidFill>
                  <a:srgbClr val="000000"/>
                </a:solidFill>
                <a:latin typeface="Bookman Old Style"/>
              </a:rPr>
              <a:t>ДАЛЕЕ НАЧИНАЕТСЯ ЭПОХА ОТКРЫТИЯ И ПОКОРЕНИЯ КОСМОСА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pic>
        <p:nvPicPr>
          <p:cNvPr id="122" name="Picture 2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214200" y="3643200"/>
            <a:ext cx="3714480" cy="2785680"/>
          </a:xfrm>
          <a:prstGeom prst="rect">
            <a:avLst/>
          </a:prstGeom>
          <a:ln>
            <a:noFill/>
          </a:ln>
        </p:spPr>
      </p:pic>
      <p:sp>
        <p:nvSpPr>
          <p:cNvPr id="123" name="CustomShape 3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  <a:noFill/>
          <a:ln>
            <a:noFill/>
          </a:ln>
        </p:spPr>
      </p:sp>
      <p:sp>
        <p:nvSpPr>
          <p:cNvPr id="124" name="CustomShape 4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  <a:noFill/>
          <a:ln>
            <a:noFill/>
          </a:ln>
        </p:spPr>
      </p:sp>
      <p:sp>
        <p:nvSpPr>
          <p:cNvPr id="125" name="CustomShape 5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  <a:noFill/>
          <a:ln>
            <a:noFill/>
          </a:ln>
        </p:spPr>
      </p:sp>
      <p:pic>
        <p:nvPicPr>
          <p:cNvPr id="126" name="Picture 10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6072120" y="714240"/>
            <a:ext cx="2356920" cy="2565720"/>
          </a:xfrm>
          <a:prstGeom prst="rect">
            <a:avLst/>
          </a:prstGeom>
          <a:ln w="38160">
            <a:solidFill>
              <a:srgbClr val="a6a6a6"/>
            </a:solidFill>
            <a:miter/>
          </a:ln>
        </p:spPr>
      </p:pic>
      <p:pic>
        <p:nvPicPr>
          <p:cNvPr id="127" name="Picture 14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7715160" y="214200"/>
            <a:ext cx="1209240" cy="701640"/>
          </a:xfrm>
          <a:prstGeom prst="rect">
            <a:avLst/>
          </a:prstGeom>
          <a:ln>
            <a:noFill/>
          </a:ln>
        </p:spPr>
      </p:pic>
      <p:pic>
        <p:nvPicPr>
          <p:cNvPr id="128" name="Picture 2" descr=""/>
          <p:cNvPicPr/>
          <p:nvPr/>
        </p:nvPicPr>
        <p:blipFill>
          <a:blip r:embed="rId4"/>
          <a:stretch>
            <a:fillRect/>
          </a:stretch>
        </p:blipFill>
        <p:spPr>
          <a:xfrm>
            <a:off x="3571920" y="4929120"/>
            <a:ext cx="1952280" cy="14094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